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6" r:id="rId1"/>
  </p:sldMasterIdLst>
  <p:notesMasterIdLst>
    <p:notesMasterId r:id="rId66"/>
  </p:notesMasterIdLst>
  <p:sldIdLst>
    <p:sldId id="256" r:id="rId2"/>
    <p:sldId id="285" r:id="rId3"/>
    <p:sldId id="288" r:id="rId4"/>
    <p:sldId id="289" r:id="rId5"/>
    <p:sldId id="290" r:id="rId6"/>
    <p:sldId id="264" r:id="rId7"/>
    <p:sldId id="258" r:id="rId8"/>
    <p:sldId id="286" r:id="rId9"/>
    <p:sldId id="346" r:id="rId10"/>
    <p:sldId id="347" r:id="rId11"/>
    <p:sldId id="348" r:id="rId12"/>
    <p:sldId id="349" r:id="rId13"/>
    <p:sldId id="351" r:id="rId14"/>
    <p:sldId id="352" r:id="rId15"/>
    <p:sldId id="353" r:id="rId16"/>
    <p:sldId id="355" r:id="rId17"/>
    <p:sldId id="350" r:id="rId18"/>
    <p:sldId id="354" r:id="rId19"/>
    <p:sldId id="356" r:id="rId20"/>
    <p:sldId id="357" r:id="rId21"/>
    <p:sldId id="358" r:id="rId22"/>
    <p:sldId id="359" r:id="rId23"/>
    <p:sldId id="291" r:id="rId24"/>
    <p:sldId id="360" r:id="rId25"/>
    <p:sldId id="361" r:id="rId26"/>
    <p:sldId id="294" r:id="rId27"/>
    <p:sldId id="295" r:id="rId28"/>
    <p:sldId id="297" r:id="rId29"/>
    <p:sldId id="298" r:id="rId30"/>
    <p:sldId id="362" r:id="rId31"/>
    <p:sldId id="302" r:id="rId32"/>
    <p:sldId id="303" r:id="rId33"/>
    <p:sldId id="301" r:id="rId34"/>
    <p:sldId id="304" r:id="rId35"/>
    <p:sldId id="309" r:id="rId36"/>
    <p:sldId id="305" r:id="rId37"/>
    <p:sldId id="310" r:id="rId38"/>
    <p:sldId id="341" r:id="rId39"/>
    <p:sldId id="342" r:id="rId40"/>
    <p:sldId id="343" r:id="rId41"/>
    <p:sldId id="344" r:id="rId42"/>
    <p:sldId id="315" r:id="rId43"/>
    <p:sldId id="316" r:id="rId44"/>
    <p:sldId id="336" r:id="rId45"/>
    <p:sldId id="317" r:id="rId46"/>
    <p:sldId id="338" r:id="rId47"/>
    <p:sldId id="318" r:id="rId48"/>
    <p:sldId id="319" r:id="rId49"/>
    <p:sldId id="363" r:id="rId50"/>
    <p:sldId id="320" r:id="rId51"/>
    <p:sldId id="364" r:id="rId52"/>
    <p:sldId id="321" r:id="rId53"/>
    <p:sldId id="322" r:id="rId54"/>
    <p:sldId id="335" r:id="rId55"/>
    <p:sldId id="323" r:id="rId56"/>
    <p:sldId id="324" r:id="rId57"/>
    <p:sldId id="337" r:id="rId58"/>
    <p:sldId id="325" r:id="rId59"/>
    <p:sldId id="326" r:id="rId60"/>
    <p:sldId id="327" r:id="rId61"/>
    <p:sldId id="328" r:id="rId62"/>
    <p:sldId id="329" r:id="rId63"/>
    <p:sldId id="330" r:id="rId64"/>
    <p:sldId id="263" r:id="rId65"/>
  </p:sldIdLst>
  <p:sldSz cx="12192000" cy="6858000"/>
  <p:notesSz cx="6858000" cy="9144000"/>
  <p:embeddedFontLst>
    <p:embeddedFont>
      <p:font typeface="Arial Nova" panose="020B0504020202020204" pitchFamily="34" charset="0"/>
      <p:regular r:id="rId67"/>
      <p:bold r:id="rId68"/>
      <p:italic r:id="rId69"/>
      <p:boldItalic r:id="rId70"/>
    </p:embeddedFont>
    <p:embeddedFont>
      <p:font typeface="Century Gothic" panose="020B0502020202020204" pitchFamily="34" charset="0"/>
      <p:regular r:id="rId71"/>
      <p:bold r:id="rId72"/>
      <p:italic r:id="rId73"/>
      <p:boldItalic r:id="rId74"/>
    </p:embeddedFont>
    <p:embeddedFont>
      <p:font typeface="Impact" panose="020B0806030902050204" pitchFamily="34" charset="0"/>
      <p:regular r:id="rId75"/>
    </p:embeddedFont>
    <p:embeddedFont>
      <p:font typeface="Segoe UI Light" panose="020B0502040204020203" pitchFamily="34" charset="0"/>
      <p:regular r:id="rId76"/>
      <p:italic r:id="rId77"/>
    </p:embeddedFont>
    <p:embeddedFont>
      <p:font typeface="等线" panose="02010600030101010101" pitchFamily="2" charset="-122"/>
      <p:regular r:id="rId78"/>
      <p:bold r:id="rId79"/>
    </p:embeddedFont>
    <p:embeddedFont>
      <p:font typeface="华文楷体" panose="02010600040101010101" pitchFamily="2" charset="-122"/>
      <p:regular r:id="rId80"/>
    </p:embeddedFont>
    <p:embeddedFont>
      <p:font typeface="微软雅黑" panose="020B0503020204020204" pitchFamily="34" charset="-122"/>
      <p:regular r:id="rId81"/>
      <p:bold r:id="rId82"/>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7469" userDrawn="1">
          <p15:clr>
            <a:srgbClr val="A4A3A4"/>
          </p15:clr>
        </p15:guide>
        <p15:guide id="4" pos="211" userDrawn="1">
          <p15:clr>
            <a:srgbClr val="A4A3A4"/>
          </p15:clr>
        </p15:guide>
        <p15:guide id="5" orient="horz" pos="164" userDrawn="1">
          <p15:clr>
            <a:srgbClr val="A4A3A4"/>
          </p15:clr>
        </p15:guide>
        <p15:guide id="6"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3C00"/>
    <a:srgbClr val="D9DADC"/>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65" autoAdjust="0"/>
    <p:restoredTop sz="94607" autoAdjust="0"/>
  </p:normalViewPr>
  <p:slideViewPr>
    <p:cSldViewPr snapToGrid="0" snapToObjects="1">
      <p:cViewPr varScale="1">
        <p:scale>
          <a:sx n="91" d="100"/>
          <a:sy n="91" d="100"/>
        </p:scale>
        <p:origin x="179" y="77"/>
      </p:cViewPr>
      <p:guideLst>
        <p:guide pos="3840"/>
        <p:guide orient="horz" pos="2160"/>
        <p:guide pos="7469"/>
        <p:guide pos="211"/>
        <p:guide orient="horz" pos="164"/>
        <p:guide orient="horz" pos="40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92B9B9-6B6D-4985-9DE7-CA0237787854}" type="doc">
      <dgm:prSet loTypeId="urn:microsoft.com/office/officeart/2005/8/layout/target3" loCatId="relationship" qsTypeId="urn:microsoft.com/office/officeart/2005/8/quickstyle/3d3" qsCatId="3D" csTypeId="urn:microsoft.com/office/officeart/2005/8/colors/colorful5" csCatId="colorful" phldr="1"/>
      <dgm:spPr/>
      <dgm:t>
        <a:bodyPr/>
        <a:lstStyle/>
        <a:p>
          <a:endParaRPr lang="zh-CN" altLang="en-US"/>
        </a:p>
      </dgm:t>
    </dgm:pt>
    <dgm:pt modelId="{6413B549-E165-4053-8DB3-ECCD1978572A}">
      <dgm:prSet phldrT="[文本]"/>
      <dgm:spPr/>
      <dgm:t>
        <a:bodyPr/>
        <a:lstStyle/>
        <a:p>
          <a:r>
            <a:rPr lang="zh-CN" altLang="en-US" dirty="0"/>
            <a:t>中间件</a:t>
          </a:r>
        </a:p>
      </dgm:t>
    </dgm:pt>
    <dgm:pt modelId="{F8569824-9FDD-4614-ACC7-7D1511697AA9}" type="parTrans" cxnId="{D5487F37-525D-45CD-A2A2-6E02F03D85B7}">
      <dgm:prSet/>
      <dgm:spPr/>
      <dgm:t>
        <a:bodyPr/>
        <a:lstStyle/>
        <a:p>
          <a:endParaRPr lang="zh-CN" altLang="en-US"/>
        </a:p>
      </dgm:t>
    </dgm:pt>
    <dgm:pt modelId="{1A5D6C78-51A6-4D90-AD27-587E68F48CDA}" type="sibTrans" cxnId="{D5487F37-525D-45CD-A2A2-6E02F03D85B7}">
      <dgm:prSet/>
      <dgm:spPr/>
      <dgm:t>
        <a:bodyPr/>
        <a:lstStyle/>
        <a:p>
          <a:endParaRPr lang="zh-CN" altLang="en-US"/>
        </a:p>
      </dgm:t>
    </dgm:pt>
    <dgm:pt modelId="{2A48B47A-638B-4E31-91D4-38093581E6ED}">
      <dgm:prSet phldrT="[文本]"/>
      <dgm:spPr/>
      <dgm:t>
        <a:bodyPr/>
        <a:lstStyle/>
        <a:p>
          <a:r>
            <a:rPr lang="zh-CN" altLang="en-US" dirty="0"/>
            <a:t>数据库</a:t>
          </a:r>
        </a:p>
      </dgm:t>
    </dgm:pt>
    <dgm:pt modelId="{65B94301-0231-4494-9EB7-5F513E3211CA}" type="parTrans" cxnId="{7DC22312-F58C-4172-8C5A-0E451002B6F0}">
      <dgm:prSet/>
      <dgm:spPr/>
      <dgm:t>
        <a:bodyPr/>
        <a:lstStyle/>
        <a:p>
          <a:endParaRPr lang="zh-CN" altLang="en-US"/>
        </a:p>
      </dgm:t>
    </dgm:pt>
    <dgm:pt modelId="{A7D1AB6C-63AA-489B-9327-CC144FEF97B0}" type="sibTrans" cxnId="{7DC22312-F58C-4172-8C5A-0E451002B6F0}">
      <dgm:prSet/>
      <dgm:spPr/>
      <dgm:t>
        <a:bodyPr/>
        <a:lstStyle/>
        <a:p>
          <a:endParaRPr lang="zh-CN" altLang="en-US"/>
        </a:p>
      </dgm:t>
    </dgm:pt>
    <dgm:pt modelId="{04020671-96EB-434E-83E5-7B0BF1418C62}">
      <dgm:prSet phldrT="[文本]"/>
      <dgm:spPr/>
      <dgm:t>
        <a:bodyPr/>
        <a:lstStyle/>
        <a:p>
          <a:r>
            <a:rPr lang="zh-CN" altLang="en-US" dirty="0"/>
            <a:t>操作系统</a:t>
          </a:r>
        </a:p>
      </dgm:t>
    </dgm:pt>
    <dgm:pt modelId="{39B79B38-191D-476F-992A-19E8A22290B3}" type="parTrans" cxnId="{39F958C0-676F-43AF-8BB3-BC531955D7AC}">
      <dgm:prSet/>
      <dgm:spPr/>
      <dgm:t>
        <a:bodyPr/>
        <a:lstStyle/>
        <a:p>
          <a:endParaRPr lang="zh-CN" altLang="en-US"/>
        </a:p>
      </dgm:t>
    </dgm:pt>
    <dgm:pt modelId="{C05BEFCA-BCF4-4076-96DD-1F50F9EF22FF}" type="sibTrans" cxnId="{39F958C0-676F-43AF-8BB3-BC531955D7AC}">
      <dgm:prSet/>
      <dgm:spPr/>
      <dgm:t>
        <a:bodyPr/>
        <a:lstStyle/>
        <a:p>
          <a:endParaRPr lang="zh-CN" altLang="en-US"/>
        </a:p>
      </dgm:t>
    </dgm:pt>
    <dgm:pt modelId="{51DBCEA5-C75E-4FA2-90BF-801CBFADD054}">
      <dgm:prSet phldrT="[文本]"/>
      <dgm:spPr/>
      <dgm:t>
        <a:bodyPr/>
        <a:lstStyle/>
        <a:p>
          <a:r>
            <a:rPr lang="zh-CN" altLang="en-US" dirty="0"/>
            <a:t>硬件</a:t>
          </a:r>
        </a:p>
      </dgm:t>
    </dgm:pt>
    <dgm:pt modelId="{65947B70-19F0-4F60-B2DE-3E191F016A2A}" type="parTrans" cxnId="{7FAB0E47-DB7D-471C-9408-0984D99F4B6E}">
      <dgm:prSet/>
      <dgm:spPr/>
      <dgm:t>
        <a:bodyPr/>
        <a:lstStyle/>
        <a:p>
          <a:endParaRPr lang="zh-CN" altLang="en-US"/>
        </a:p>
      </dgm:t>
    </dgm:pt>
    <dgm:pt modelId="{04507DBA-18A4-47E0-A79C-B607A970AB32}" type="sibTrans" cxnId="{7FAB0E47-DB7D-471C-9408-0984D99F4B6E}">
      <dgm:prSet/>
      <dgm:spPr/>
      <dgm:t>
        <a:bodyPr/>
        <a:lstStyle/>
        <a:p>
          <a:endParaRPr lang="zh-CN" altLang="en-US"/>
        </a:p>
      </dgm:t>
    </dgm:pt>
    <dgm:pt modelId="{F3989239-57F8-4596-A446-2278FF92A5E5}">
      <dgm:prSet phldrT="[文本]"/>
      <dgm:spPr/>
      <dgm:t>
        <a:bodyPr/>
        <a:lstStyle/>
        <a:p>
          <a:r>
            <a:rPr lang="zh-CN" altLang="en-US" dirty="0"/>
            <a:t>国外：</a:t>
          </a:r>
          <a:r>
            <a:rPr lang="en-US" altLang="zh-CN" dirty="0"/>
            <a:t>Oracle</a:t>
          </a:r>
          <a:r>
            <a:rPr lang="zh-CN" altLang="en-US" dirty="0"/>
            <a:t>、</a:t>
          </a:r>
          <a:r>
            <a:rPr lang="en-US" altLang="zh-CN" dirty="0"/>
            <a:t>MySQL</a:t>
          </a:r>
          <a:r>
            <a:rPr lang="zh-CN" altLang="en-US" dirty="0"/>
            <a:t>、</a:t>
          </a:r>
          <a:r>
            <a:rPr lang="en-US" altLang="zh-CN" dirty="0"/>
            <a:t>DB2</a:t>
          </a:r>
          <a:r>
            <a:rPr lang="zh-CN" altLang="en-US" dirty="0"/>
            <a:t>等</a:t>
          </a:r>
        </a:p>
      </dgm:t>
    </dgm:pt>
    <dgm:pt modelId="{EA11BA63-794B-4EA4-9D06-1B71981E9AC4}" type="parTrans" cxnId="{EC842A9A-F66B-4D48-A974-B1FBF0345B8D}">
      <dgm:prSet/>
      <dgm:spPr/>
      <dgm:t>
        <a:bodyPr/>
        <a:lstStyle/>
        <a:p>
          <a:endParaRPr lang="zh-CN" altLang="en-US"/>
        </a:p>
      </dgm:t>
    </dgm:pt>
    <dgm:pt modelId="{1C55B26C-CE53-4E38-AAD3-B31A8F325149}" type="sibTrans" cxnId="{EC842A9A-F66B-4D48-A974-B1FBF0345B8D}">
      <dgm:prSet/>
      <dgm:spPr/>
      <dgm:t>
        <a:bodyPr/>
        <a:lstStyle/>
        <a:p>
          <a:endParaRPr lang="zh-CN" altLang="en-US"/>
        </a:p>
      </dgm:t>
    </dgm:pt>
    <dgm:pt modelId="{DB14F4DF-DA35-49E0-B80A-3315BF50C49C}">
      <dgm:prSet phldrT="[文本]"/>
      <dgm:spPr/>
      <dgm:t>
        <a:bodyPr/>
        <a:lstStyle/>
        <a:p>
          <a:r>
            <a:rPr lang="zh-CN" altLang="en-US" dirty="0"/>
            <a:t>服务器、</a:t>
          </a:r>
          <a:r>
            <a:rPr lang="en-US" altLang="zh-CN" dirty="0"/>
            <a:t>PC</a:t>
          </a:r>
          <a:r>
            <a:rPr lang="zh-CN" altLang="en-US" dirty="0"/>
            <a:t>、笔记本、存储、打印机、</a:t>
          </a:r>
          <a:r>
            <a:rPr lang="en-US" altLang="zh-CN" dirty="0" err="1"/>
            <a:t>UKey</a:t>
          </a:r>
          <a:r>
            <a:rPr lang="zh-CN" altLang="en-US" dirty="0"/>
            <a:t>等</a:t>
          </a:r>
        </a:p>
      </dgm:t>
    </dgm:pt>
    <dgm:pt modelId="{267DBD95-8C69-4030-B5AB-86B170186865}" type="parTrans" cxnId="{DB1DEFE2-7692-4ABD-A1B9-779581ED6A95}">
      <dgm:prSet/>
      <dgm:spPr/>
      <dgm:t>
        <a:bodyPr/>
        <a:lstStyle/>
        <a:p>
          <a:endParaRPr lang="zh-CN" altLang="en-US"/>
        </a:p>
      </dgm:t>
    </dgm:pt>
    <dgm:pt modelId="{8E57A74A-CB75-42A7-9F3F-B836F93120F9}" type="sibTrans" cxnId="{DB1DEFE2-7692-4ABD-A1B9-779581ED6A95}">
      <dgm:prSet/>
      <dgm:spPr/>
      <dgm:t>
        <a:bodyPr/>
        <a:lstStyle/>
        <a:p>
          <a:endParaRPr lang="zh-CN" altLang="en-US"/>
        </a:p>
      </dgm:t>
    </dgm:pt>
    <dgm:pt modelId="{A3ABC02A-3840-4F22-A006-1DFBE1297227}">
      <dgm:prSet phldrT="[文本]"/>
      <dgm:spPr/>
      <dgm:t>
        <a:bodyPr/>
        <a:lstStyle/>
        <a:p>
          <a:r>
            <a:rPr lang="zh-CN" altLang="en-US" dirty="0"/>
            <a:t>服务器操作系：中标麒麟、银河麒麟等</a:t>
          </a:r>
        </a:p>
      </dgm:t>
    </dgm:pt>
    <dgm:pt modelId="{EA227C8C-9998-48C9-B44E-B8B9B0CF8E6E}" type="parTrans" cxnId="{F07F01F3-65ED-4317-9001-B7DC48E5D89A}">
      <dgm:prSet/>
      <dgm:spPr/>
      <dgm:t>
        <a:bodyPr/>
        <a:lstStyle/>
        <a:p>
          <a:endParaRPr lang="zh-CN" altLang="en-US"/>
        </a:p>
      </dgm:t>
    </dgm:pt>
    <dgm:pt modelId="{5C9E5C3D-5661-4892-A397-F332715E41BE}" type="sibTrans" cxnId="{F07F01F3-65ED-4317-9001-B7DC48E5D89A}">
      <dgm:prSet/>
      <dgm:spPr/>
      <dgm:t>
        <a:bodyPr/>
        <a:lstStyle/>
        <a:p>
          <a:endParaRPr lang="zh-CN" altLang="en-US"/>
        </a:p>
      </dgm:t>
    </dgm:pt>
    <dgm:pt modelId="{77253F16-8FD7-48F5-8391-16974B617A57}">
      <dgm:prSet phldrT="[文本]"/>
      <dgm:spPr/>
      <dgm:t>
        <a:bodyPr/>
        <a:lstStyle/>
        <a:p>
          <a:r>
            <a:rPr lang="zh-CN" altLang="en-US" dirty="0"/>
            <a:t>国外：</a:t>
          </a:r>
          <a:r>
            <a:rPr lang="en-US" altLang="zh-CN" dirty="0"/>
            <a:t>Oracle</a:t>
          </a:r>
          <a:r>
            <a:rPr lang="zh-CN" altLang="en-US" dirty="0"/>
            <a:t>、</a:t>
          </a:r>
          <a:r>
            <a:rPr lang="en-US" altLang="zh-CN" dirty="0"/>
            <a:t>IBM</a:t>
          </a:r>
          <a:r>
            <a:rPr lang="zh-CN" altLang="en-US" dirty="0"/>
            <a:t>、</a:t>
          </a:r>
          <a:r>
            <a:rPr lang="en-US" altLang="zh-CN" dirty="0"/>
            <a:t>Tomcat</a:t>
          </a:r>
          <a:r>
            <a:rPr lang="zh-CN" altLang="en-US" dirty="0"/>
            <a:t>等</a:t>
          </a:r>
        </a:p>
      </dgm:t>
    </dgm:pt>
    <dgm:pt modelId="{2AEA951F-22F1-4E65-B72A-426994A27819}" type="parTrans" cxnId="{004FAC75-18F2-4178-82E4-EFB2981118C7}">
      <dgm:prSet/>
      <dgm:spPr/>
      <dgm:t>
        <a:bodyPr/>
        <a:lstStyle/>
        <a:p>
          <a:endParaRPr lang="zh-CN" altLang="en-US"/>
        </a:p>
      </dgm:t>
    </dgm:pt>
    <dgm:pt modelId="{E4D1326C-6E0E-4C7F-AE4B-D5C05DD345C7}" type="sibTrans" cxnId="{004FAC75-18F2-4178-82E4-EFB2981118C7}">
      <dgm:prSet/>
      <dgm:spPr/>
      <dgm:t>
        <a:bodyPr/>
        <a:lstStyle/>
        <a:p>
          <a:endParaRPr lang="zh-CN" altLang="en-US"/>
        </a:p>
      </dgm:t>
    </dgm:pt>
    <dgm:pt modelId="{C0902BEC-5EC7-48E0-A536-3DEC5E85205B}">
      <dgm:prSet phldrT="[文本]"/>
      <dgm:spPr/>
      <dgm:t>
        <a:bodyPr/>
        <a:lstStyle/>
        <a:p>
          <a:r>
            <a:rPr lang="zh-CN" altLang="en-US" dirty="0"/>
            <a:t>系统应用</a:t>
          </a:r>
        </a:p>
      </dgm:t>
    </dgm:pt>
    <dgm:pt modelId="{0BA6ED9B-256F-4234-9F91-BF1C41CBA84F}" type="parTrans" cxnId="{C24D461E-E101-4F94-9094-3648FA050E1E}">
      <dgm:prSet/>
      <dgm:spPr/>
      <dgm:t>
        <a:bodyPr/>
        <a:lstStyle/>
        <a:p>
          <a:endParaRPr lang="zh-CN" altLang="en-US"/>
        </a:p>
      </dgm:t>
    </dgm:pt>
    <dgm:pt modelId="{221F7899-6599-4329-B664-53A3FFF80CB6}" type="sibTrans" cxnId="{C24D461E-E101-4F94-9094-3648FA050E1E}">
      <dgm:prSet/>
      <dgm:spPr/>
      <dgm:t>
        <a:bodyPr/>
        <a:lstStyle/>
        <a:p>
          <a:endParaRPr lang="zh-CN" altLang="en-US"/>
        </a:p>
      </dgm:t>
    </dgm:pt>
    <dgm:pt modelId="{040DA73B-ADF2-4FCD-A556-EDCD96430CD4}">
      <dgm:prSet phldrT="[文本]"/>
      <dgm:spPr/>
      <dgm:t>
        <a:bodyPr/>
        <a:lstStyle/>
        <a:p>
          <a:r>
            <a:rPr lang="en-US" altLang="zh-CN" dirty="0" err="1"/>
            <a:t>AIoT</a:t>
          </a:r>
          <a:r>
            <a:rPr lang="zh-CN" altLang="en-US" dirty="0"/>
            <a:t>： 百度、科大讯飞、浪潮、</a:t>
          </a:r>
        </a:p>
      </dgm:t>
    </dgm:pt>
    <dgm:pt modelId="{2C06F713-D479-4A93-A45D-2DCC74E6C026}" type="parTrans" cxnId="{93475B08-4F24-4DC4-BA89-A33AFFCE4F01}">
      <dgm:prSet/>
      <dgm:spPr/>
      <dgm:t>
        <a:bodyPr/>
        <a:lstStyle/>
        <a:p>
          <a:endParaRPr lang="zh-CN" altLang="en-US"/>
        </a:p>
      </dgm:t>
    </dgm:pt>
    <dgm:pt modelId="{D1E57F13-39EB-46B5-BE5A-7E5FA44B5DB4}" type="sibTrans" cxnId="{93475B08-4F24-4DC4-BA89-A33AFFCE4F01}">
      <dgm:prSet/>
      <dgm:spPr/>
      <dgm:t>
        <a:bodyPr/>
        <a:lstStyle/>
        <a:p>
          <a:endParaRPr lang="zh-CN" altLang="en-US"/>
        </a:p>
      </dgm:t>
    </dgm:pt>
    <dgm:pt modelId="{209644AE-8C28-401A-AA8E-749919BE8645}">
      <dgm:prSet phldrT="[文本]"/>
      <dgm:spPr/>
      <dgm:t>
        <a:bodyPr/>
        <a:lstStyle/>
        <a:p>
          <a:r>
            <a:rPr lang="zh-CN" altLang="en-US" dirty="0"/>
            <a:t>国内：</a:t>
          </a:r>
          <a:r>
            <a:rPr lang="en-US" altLang="zh-CN" dirty="0" err="1"/>
            <a:t>TongWeb</a:t>
          </a:r>
          <a:r>
            <a:rPr lang="zh-CN" altLang="en-US" dirty="0"/>
            <a:t>、金蝶、中创、普元等</a:t>
          </a:r>
        </a:p>
      </dgm:t>
    </dgm:pt>
    <dgm:pt modelId="{69DAC689-BA58-4A87-AB8B-5D61D2A28FC7}" type="parTrans" cxnId="{0B4E7FC1-85DD-4094-8ADB-C47C2FE4DC80}">
      <dgm:prSet/>
      <dgm:spPr/>
      <dgm:t>
        <a:bodyPr/>
        <a:lstStyle/>
        <a:p>
          <a:endParaRPr lang="zh-CN" altLang="en-US"/>
        </a:p>
      </dgm:t>
    </dgm:pt>
    <dgm:pt modelId="{801CBB25-CD86-45AE-97D7-0D1692F2361A}" type="sibTrans" cxnId="{0B4E7FC1-85DD-4094-8ADB-C47C2FE4DC80}">
      <dgm:prSet/>
      <dgm:spPr/>
      <dgm:t>
        <a:bodyPr/>
        <a:lstStyle/>
        <a:p>
          <a:endParaRPr lang="zh-CN" altLang="en-US"/>
        </a:p>
      </dgm:t>
    </dgm:pt>
    <dgm:pt modelId="{00428381-3AD0-4136-B48B-CF64CA9B09CE}">
      <dgm:prSet phldrT="[文本]"/>
      <dgm:spPr/>
      <dgm:t>
        <a:bodyPr/>
        <a:lstStyle/>
        <a:p>
          <a:r>
            <a:rPr lang="zh-CN" altLang="en-US" dirty="0"/>
            <a:t>国内：人大金仓、达梦、神州统用等</a:t>
          </a:r>
        </a:p>
      </dgm:t>
    </dgm:pt>
    <dgm:pt modelId="{E5427F2F-A930-4984-9264-3675356AE1C1}" type="parTrans" cxnId="{B2127593-3304-45A8-A560-5B747BCEA386}">
      <dgm:prSet/>
      <dgm:spPr/>
      <dgm:t>
        <a:bodyPr/>
        <a:lstStyle/>
        <a:p>
          <a:endParaRPr lang="zh-CN" altLang="en-US"/>
        </a:p>
      </dgm:t>
    </dgm:pt>
    <dgm:pt modelId="{9809E392-7ACF-4548-91B2-126ED9028C0F}" type="sibTrans" cxnId="{B2127593-3304-45A8-A560-5B747BCEA386}">
      <dgm:prSet/>
      <dgm:spPr/>
      <dgm:t>
        <a:bodyPr/>
        <a:lstStyle/>
        <a:p>
          <a:endParaRPr lang="zh-CN" altLang="en-US"/>
        </a:p>
      </dgm:t>
    </dgm:pt>
    <dgm:pt modelId="{0763F1B7-FF4D-4D4A-A435-35B228E41589}">
      <dgm:prSet phldrT="[文本]"/>
      <dgm:spPr/>
      <dgm:t>
        <a:bodyPr/>
        <a:lstStyle/>
        <a:p>
          <a:r>
            <a:rPr lang="zh-CN" altLang="en-US" dirty="0"/>
            <a:t>桌面操作系统：深度、中标麒麟、银河麒麟</a:t>
          </a:r>
        </a:p>
      </dgm:t>
    </dgm:pt>
    <dgm:pt modelId="{D0EF5FE1-43CF-4DFE-BEE0-C9135B2B0386}" type="parTrans" cxnId="{42457CCB-35C3-47DA-A13E-EB0F8BF2FD19}">
      <dgm:prSet/>
      <dgm:spPr/>
      <dgm:t>
        <a:bodyPr/>
        <a:lstStyle/>
        <a:p>
          <a:endParaRPr lang="zh-CN" altLang="en-US"/>
        </a:p>
      </dgm:t>
    </dgm:pt>
    <dgm:pt modelId="{B665F342-8CCE-47E3-9FD5-0308CA54FAFC}" type="sibTrans" cxnId="{42457CCB-35C3-47DA-A13E-EB0F8BF2FD19}">
      <dgm:prSet/>
      <dgm:spPr/>
      <dgm:t>
        <a:bodyPr/>
        <a:lstStyle/>
        <a:p>
          <a:endParaRPr lang="zh-CN" altLang="en-US"/>
        </a:p>
      </dgm:t>
    </dgm:pt>
    <dgm:pt modelId="{74EE388B-F97C-40E0-A8F8-07254D1E905C}">
      <dgm:prSet phldrT="[文本]"/>
      <dgm:spPr/>
      <dgm:t>
        <a:bodyPr/>
        <a:lstStyle/>
        <a:p>
          <a:r>
            <a:rPr lang="zh-CN" altLang="en-US" dirty="0"/>
            <a:t>芯片：龙芯、鲲鹏、申威、海光、兆芯等</a:t>
          </a:r>
        </a:p>
      </dgm:t>
    </dgm:pt>
    <dgm:pt modelId="{36E2530B-E254-47EC-BDE0-00C03A3971E3}" type="parTrans" cxnId="{47C49261-5680-4446-9187-18F6AED5D11F}">
      <dgm:prSet/>
      <dgm:spPr/>
      <dgm:t>
        <a:bodyPr/>
        <a:lstStyle/>
        <a:p>
          <a:endParaRPr lang="zh-CN" altLang="en-US"/>
        </a:p>
      </dgm:t>
    </dgm:pt>
    <dgm:pt modelId="{7633C410-2B12-4446-8CE3-EEBB49D45499}" type="sibTrans" cxnId="{47C49261-5680-4446-9187-18F6AED5D11F}">
      <dgm:prSet/>
      <dgm:spPr/>
      <dgm:t>
        <a:bodyPr/>
        <a:lstStyle/>
        <a:p>
          <a:endParaRPr lang="zh-CN" altLang="en-US"/>
        </a:p>
      </dgm:t>
    </dgm:pt>
    <dgm:pt modelId="{262E266B-D0E5-4FD7-BFB6-B2EB7134D42E}" type="pres">
      <dgm:prSet presAssocID="{6592B9B9-6B6D-4985-9DE7-CA0237787854}" presName="Name0" presStyleCnt="0">
        <dgm:presLayoutVars>
          <dgm:chMax val="7"/>
          <dgm:dir/>
          <dgm:animLvl val="lvl"/>
          <dgm:resizeHandles val="exact"/>
        </dgm:presLayoutVars>
      </dgm:prSet>
      <dgm:spPr/>
    </dgm:pt>
    <dgm:pt modelId="{C17035B5-72E5-4098-92BC-B2821A7F9309}" type="pres">
      <dgm:prSet presAssocID="{C0902BEC-5EC7-48E0-A536-3DEC5E85205B}" presName="circle1" presStyleLbl="node1" presStyleIdx="0" presStyleCnt="5"/>
      <dgm:spPr/>
    </dgm:pt>
    <dgm:pt modelId="{A0859E0F-E7A7-4F7F-92E3-F92F9FFEDBC4}" type="pres">
      <dgm:prSet presAssocID="{C0902BEC-5EC7-48E0-A536-3DEC5E85205B}" presName="space" presStyleCnt="0"/>
      <dgm:spPr/>
    </dgm:pt>
    <dgm:pt modelId="{01E972EF-5D74-45A4-B3BD-CB6FD8DF9562}" type="pres">
      <dgm:prSet presAssocID="{C0902BEC-5EC7-48E0-A536-3DEC5E85205B}" presName="rect1" presStyleLbl="alignAcc1" presStyleIdx="0" presStyleCnt="5"/>
      <dgm:spPr/>
    </dgm:pt>
    <dgm:pt modelId="{D7B848D2-C051-43FD-9EA8-5A8CDE374AE1}" type="pres">
      <dgm:prSet presAssocID="{6413B549-E165-4053-8DB3-ECCD1978572A}" presName="vertSpace2" presStyleLbl="node1" presStyleIdx="0" presStyleCnt="5"/>
      <dgm:spPr/>
    </dgm:pt>
    <dgm:pt modelId="{90712036-F6DD-4551-A0E6-B21F79EE7A2C}" type="pres">
      <dgm:prSet presAssocID="{6413B549-E165-4053-8DB3-ECCD1978572A}" presName="circle2" presStyleLbl="node1" presStyleIdx="1" presStyleCnt="5"/>
      <dgm:spPr/>
    </dgm:pt>
    <dgm:pt modelId="{8E59AB3B-E927-4104-AABE-1A3589BBED9E}" type="pres">
      <dgm:prSet presAssocID="{6413B549-E165-4053-8DB3-ECCD1978572A}" presName="rect2" presStyleLbl="alignAcc1" presStyleIdx="1" presStyleCnt="5"/>
      <dgm:spPr/>
    </dgm:pt>
    <dgm:pt modelId="{C3FC9FDE-9AAB-4FE2-9864-E3BD25C1A704}" type="pres">
      <dgm:prSet presAssocID="{2A48B47A-638B-4E31-91D4-38093581E6ED}" presName="vertSpace3" presStyleLbl="node1" presStyleIdx="1" presStyleCnt="5"/>
      <dgm:spPr/>
    </dgm:pt>
    <dgm:pt modelId="{D48C3998-331F-4023-B175-F62C03E7B9F7}" type="pres">
      <dgm:prSet presAssocID="{2A48B47A-638B-4E31-91D4-38093581E6ED}" presName="circle3" presStyleLbl="node1" presStyleIdx="2" presStyleCnt="5"/>
      <dgm:spPr/>
    </dgm:pt>
    <dgm:pt modelId="{189E0D60-26A6-4B93-8ABD-1B96C6234BE3}" type="pres">
      <dgm:prSet presAssocID="{2A48B47A-638B-4E31-91D4-38093581E6ED}" presName="rect3" presStyleLbl="alignAcc1" presStyleIdx="2" presStyleCnt="5"/>
      <dgm:spPr/>
    </dgm:pt>
    <dgm:pt modelId="{F954EBDC-6995-4EE3-B66A-C82AFAAE1E43}" type="pres">
      <dgm:prSet presAssocID="{04020671-96EB-434E-83E5-7B0BF1418C62}" presName="vertSpace4" presStyleLbl="node1" presStyleIdx="2" presStyleCnt="5"/>
      <dgm:spPr/>
    </dgm:pt>
    <dgm:pt modelId="{D5977D83-8119-457E-B3EA-4CEFF4DC7C04}" type="pres">
      <dgm:prSet presAssocID="{04020671-96EB-434E-83E5-7B0BF1418C62}" presName="circle4" presStyleLbl="node1" presStyleIdx="3" presStyleCnt="5"/>
      <dgm:spPr/>
    </dgm:pt>
    <dgm:pt modelId="{BAAEA2C0-4546-458A-9292-3AADEF449C92}" type="pres">
      <dgm:prSet presAssocID="{04020671-96EB-434E-83E5-7B0BF1418C62}" presName="rect4" presStyleLbl="alignAcc1" presStyleIdx="3" presStyleCnt="5"/>
      <dgm:spPr/>
    </dgm:pt>
    <dgm:pt modelId="{0152E595-F059-4422-A0AA-491328FB229E}" type="pres">
      <dgm:prSet presAssocID="{51DBCEA5-C75E-4FA2-90BF-801CBFADD054}" presName="vertSpace5" presStyleLbl="node1" presStyleIdx="3" presStyleCnt="5"/>
      <dgm:spPr/>
    </dgm:pt>
    <dgm:pt modelId="{F5471997-FF4B-43D3-95A9-452A3052AEC3}" type="pres">
      <dgm:prSet presAssocID="{51DBCEA5-C75E-4FA2-90BF-801CBFADD054}" presName="circle5" presStyleLbl="node1" presStyleIdx="4" presStyleCnt="5"/>
      <dgm:spPr/>
    </dgm:pt>
    <dgm:pt modelId="{4B5B179A-CB87-4DCF-A319-52A053D98917}" type="pres">
      <dgm:prSet presAssocID="{51DBCEA5-C75E-4FA2-90BF-801CBFADD054}" presName="rect5" presStyleLbl="alignAcc1" presStyleIdx="4" presStyleCnt="5"/>
      <dgm:spPr/>
    </dgm:pt>
    <dgm:pt modelId="{9E7C1913-921B-41E9-8055-5EB41F189E31}" type="pres">
      <dgm:prSet presAssocID="{C0902BEC-5EC7-48E0-A536-3DEC5E85205B}" presName="rect1ParTx" presStyleLbl="alignAcc1" presStyleIdx="4" presStyleCnt="5">
        <dgm:presLayoutVars>
          <dgm:chMax val="1"/>
          <dgm:bulletEnabled val="1"/>
        </dgm:presLayoutVars>
      </dgm:prSet>
      <dgm:spPr/>
    </dgm:pt>
    <dgm:pt modelId="{78D8B38F-70AA-4F61-B38F-55342963DF67}" type="pres">
      <dgm:prSet presAssocID="{C0902BEC-5EC7-48E0-A536-3DEC5E85205B}" presName="rect1ChTx" presStyleLbl="alignAcc1" presStyleIdx="4" presStyleCnt="5">
        <dgm:presLayoutVars>
          <dgm:bulletEnabled val="1"/>
        </dgm:presLayoutVars>
      </dgm:prSet>
      <dgm:spPr/>
    </dgm:pt>
    <dgm:pt modelId="{A81E638E-CFD5-4674-A94A-386261DE59C1}" type="pres">
      <dgm:prSet presAssocID="{6413B549-E165-4053-8DB3-ECCD1978572A}" presName="rect2ParTx" presStyleLbl="alignAcc1" presStyleIdx="4" presStyleCnt="5">
        <dgm:presLayoutVars>
          <dgm:chMax val="1"/>
          <dgm:bulletEnabled val="1"/>
        </dgm:presLayoutVars>
      </dgm:prSet>
      <dgm:spPr/>
    </dgm:pt>
    <dgm:pt modelId="{64739A5D-9971-459C-9114-C1FA87F46F3B}" type="pres">
      <dgm:prSet presAssocID="{6413B549-E165-4053-8DB3-ECCD1978572A}" presName="rect2ChTx" presStyleLbl="alignAcc1" presStyleIdx="4" presStyleCnt="5">
        <dgm:presLayoutVars>
          <dgm:bulletEnabled val="1"/>
        </dgm:presLayoutVars>
      </dgm:prSet>
      <dgm:spPr/>
    </dgm:pt>
    <dgm:pt modelId="{268EF786-A322-4780-BF41-C8E929EDDE1E}" type="pres">
      <dgm:prSet presAssocID="{2A48B47A-638B-4E31-91D4-38093581E6ED}" presName="rect3ParTx" presStyleLbl="alignAcc1" presStyleIdx="4" presStyleCnt="5">
        <dgm:presLayoutVars>
          <dgm:chMax val="1"/>
          <dgm:bulletEnabled val="1"/>
        </dgm:presLayoutVars>
      </dgm:prSet>
      <dgm:spPr/>
    </dgm:pt>
    <dgm:pt modelId="{1E5BAE7A-77D2-4EB9-A405-1BC9DB4032EF}" type="pres">
      <dgm:prSet presAssocID="{2A48B47A-638B-4E31-91D4-38093581E6ED}" presName="rect3ChTx" presStyleLbl="alignAcc1" presStyleIdx="4" presStyleCnt="5">
        <dgm:presLayoutVars>
          <dgm:bulletEnabled val="1"/>
        </dgm:presLayoutVars>
      </dgm:prSet>
      <dgm:spPr/>
    </dgm:pt>
    <dgm:pt modelId="{41E953F1-8624-47C4-AC66-A3E83836CAEE}" type="pres">
      <dgm:prSet presAssocID="{04020671-96EB-434E-83E5-7B0BF1418C62}" presName="rect4ParTx" presStyleLbl="alignAcc1" presStyleIdx="4" presStyleCnt="5">
        <dgm:presLayoutVars>
          <dgm:chMax val="1"/>
          <dgm:bulletEnabled val="1"/>
        </dgm:presLayoutVars>
      </dgm:prSet>
      <dgm:spPr/>
    </dgm:pt>
    <dgm:pt modelId="{D2FE71FE-82B0-4C3D-B4F0-CB2A8AF6DEF6}" type="pres">
      <dgm:prSet presAssocID="{04020671-96EB-434E-83E5-7B0BF1418C62}" presName="rect4ChTx" presStyleLbl="alignAcc1" presStyleIdx="4" presStyleCnt="5">
        <dgm:presLayoutVars>
          <dgm:bulletEnabled val="1"/>
        </dgm:presLayoutVars>
      </dgm:prSet>
      <dgm:spPr/>
    </dgm:pt>
    <dgm:pt modelId="{529DA112-33DF-4F74-9E3F-97E8706313C9}" type="pres">
      <dgm:prSet presAssocID="{51DBCEA5-C75E-4FA2-90BF-801CBFADD054}" presName="rect5ParTx" presStyleLbl="alignAcc1" presStyleIdx="4" presStyleCnt="5">
        <dgm:presLayoutVars>
          <dgm:chMax val="1"/>
          <dgm:bulletEnabled val="1"/>
        </dgm:presLayoutVars>
      </dgm:prSet>
      <dgm:spPr/>
    </dgm:pt>
    <dgm:pt modelId="{6793FD0D-EEE3-4C97-BF0E-DB956B15A0E7}" type="pres">
      <dgm:prSet presAssocID="{51DBCEA5-C75E-4FA2-90BF-801CBFADD054}" presName="rect5ChTx" presStyleLbl="alignAcc1" presStyleIdx="4" presStyleCnt="5">
        <dgm:presLayoutVars>
          <dgm:bulletEnabled val="1"/>
        </dgm:presLayoutVars>
      </dgm:prSet>
      <dgm:spPr/>
    </dgm:pt>
  </dgm:ptLst>
  <dgm:cxnLst>
    <dgm:cxn modelId="{AA8F4F00-AB4E-4A1D-B77D-9E816DC3A515}" type="presOf" srcId="{209644AE-8C28-401A-AA8E-749919BE8645}" destId="{64739A5D-9971-459C-9114-C1FA87F46F3B}" srcOrd="0" destOrd="1" presId="urn:microsoft.com/office/officeart/2005/8/layout/target3"/>
    <dgm:cxn modelId="{93475B08-4F24-4DC4-BA89-A33AFFCE4F01}" srcId="{C0902BEC-5EC7-48E0-A536-3DEC5E85205B}" destId="{040DA73B-ADF2-4FCD-A556-EDCD96430CD4}" srcOrd="0" destOrd="0" parTransId="{2C06F713-D479-4A93-A45D-2DCC74E6C026}" sibTransId="{D1E57F13-39EB-46B5-BE5A-7E5FA44B5DB4}"/>
    <dgm:cxn modelId="{7DC22312-F58C-4172-8C5A-0E451002B6F0}" srcId="{6592B9B9-6B6D-4985-9DE7-CA0237787854}" destId="{2A48B47A-638B-4E31-91D4-38093581E6ED}" srcOrd="2" destOrd="0" parTransId="{65B94301-0231-4494-9EB7-5F513E3211CA}" sibTransId="{A7D1AB6C-63AA-489B-9327-CC144FEF97B0}"/>
    <dgm:cxn modelId="{CDBA651C-C79D-4251-96D3-BC3F248C3675}" type="presOf" srcId="{C0902BEC-5EC7-48E0-A536-3DEC5E85205B}" destId="{01E972EF-5D74-45A4-B3BD-CB6FD8DF9562}" srcOrd="0" destOrd="0" presId="urn:microsoft.com/office/officeart/2005/8/layout/target3"/>
    <dgm:cxn modelId="{C24D461E-E101-4F94-9094-3648FA050E1E}" srcId="{6592B9B9-6B6D-4985-9DE7-CA0237787854}" destId="{C0902BEC-5EC7-48E0-A536-3DEC5E85205B}" srcOrd="0" destOrd="0" parTransId="{0BA6ED9B-256F-4234-9F91-BF1C41CBA84F}" sibTransId="{221F7899-6599-4329-B664-53A3FFF80CB6}"/>
    <dgm:cxn modelId="{C615DF27-FA2A-4071-AE55-732CDF68DA99}" type="presOf" srcId="{C0902BEC-5EC7-48E0-A536-3DEC5E85205B}" destId="{9E7C1913-921B-41E9-8055-5EB41F189E31}" srcOrd="1" destOrd="0" presId="urn:microsoft.com/office/officeart/2005/8/layout/target3"/>
    <dgm:cxn modelId="{D5487F37-525D-45CD-A2A2-6E02F03D85B7}" srcId="{6592B9B9-6B6D-4985-9DE7-CA0237787854}" destId="{6413B549-E165-4053-8DB3-ECCD1978572A}" srcOrd="1" destOrd="0" parTransId="{F8569824-9FDD-4614-ACC7-7D1511697AA9}" sibTransId="{1A5D6C78-51A6-4D90-AD27-587E68F48CDA}"/>
    <dgm:cxn modelId="{7AC4AF37-1A7C-48D8-AC22-10C06708DE16}" type="presOf" srcId="{74EE388B-F97C-40E0-A8F8-07254D1E905C}" destId="{6793FD0D-EEE3-4C97-BF0E-DB956B15A0E7}" srcOrd="0" destOrd="1" presId="urn:microsoft.com/office/officeart/2005/8/layout/target3"/>
    <dgm:cxn modelId="{6982E93A-98A3-4817-9FAE-D0B17B3287CA}" type="presOf" srcId="{DB14F4DF-DA35-49E0-B80A-3315BF50C49C}" destId="{6793FD0D-EEE3-4C97-BF0E-DB956B15A0E7}" srcOrd="0" destOrd="0" presId="urn:microsoft.com/office/officeart/2005/8/layout/target3"/>
    <dgm:cxn modelId="{70EC9E5C-DAD5-4912-A426-74E738A97810}" type="presOf" srcId="{2A48B47A-638B-4E31-91D4-38093581E6ED}" destId="{268EF786-A322-4780-BF41-C8E929EDDE1E}" srcOrd="1" destOrd="0" presId="urn:microsoft.com/office/officeart/2005/8/layout/target3"/>
    <dgm:cxn modelId="{47C49261-5680-4446-9187-18F6AED5D11F}" srcId="{51DBCEA5-C75E-4FA2-90BF-801CBFADD054}" destId="{74EE388B-F97C-40E0-A8F8-07254D1E905C}" srcOrd="1" destOrd="0" parTransId="{36E2530B-E254-47EC-BDE0-00C03A3971E3}" sibTransId="{7633C410-2B12-4446-8CE3-EEBB49D45499}"/>
    <dgm:cxn modelId="{2D445F45-7E41-4C26-A8B3-DC1ABE5700BC}" type="presOf" srcId="{51DBCEA5-C75E-4FA2-90BF-801CBFADD054}" destId="{529DA112-33DF-4F74-9E3F-97E8706313C9}" srcOrd="1" destOrd="0" presId="urn:microsoft.com/office/officeart/2005/8/layout/target3"/>
    <dgm:cxn modelId="{1CFC3166-D608-4D4E-BC59-2E53F9FE00F0}" type="presOf" srcId="{51DBCEA5-C75E-4FA2-90BF-801CBFADD054}" destId="{4B5B179A-CB87-4DCF-A319-52A053D98917}" srcOrd="0" destOrd="0" presId="urn:microsoft.com/office/officeart/2005/8/layout/target3"/>
    <dgm:cxn modelId="{7FAB0E47-DB7D-471C-9408-0984D99F4B6E}" srcId="{6592B9B9-6B6D-4985-9DE7-CA0237787854}" destId="{51DBCEA5-C75E-4FA2-90BF-801CBFADD054}" srcOrd="4" destOrd="0" parTransId="{65947B70-19F0-4F60-B2DE-3E191F016A2A}" sibTransId="{04507DBA-18A4-47E0-A79C-B607A970AB32}"/>
    <dgm:cxn modelId="{A9611C4B-B941-4B04-A69C-C80DFFA7A4E1}" type="presOf" srcId="{77253F16-8FD7-48F5-8391-16974B617A57}" destId="{64739A5D-9971-459C-9114-C1FA87F46F3B}" srcOrd="0" destOrd="0" presId="urn:microsoft.com/office/officeart/2005/8/layout/target3"/>
    <dgm:cxn modelId="{820C096F-FF18-4F97-96E6-41557E05FD33}" type="presOf" srcId="{04020671-96EB-434E-83E5-7B0BF1418C62}" destId="{41E953F1-8624-47C4-AC66-A3E83836CAEE}" srcOrd="1" destOrd="0" presId="urn:microsoft.com/office/officeart/2005/8/layout/target3"/>
    <dgm:cxn modelId="{B346B751-44F7-4D54-A168-3C27F354A766}" type="presOf" srcId="{04020671-96EB-434E-83E5-7B0BF1418C62}" destId="{BAAEA2C0-4546-458A-9292-3AADEF449C92}" srcOrd="0" destOrd="0" presId="urn:microsoft.com/office/officeart/2005/8/layout/target3"/>
    <dgm:cxn modelId="{F160F772-3A80-43EC-A5D8-D9BB712B75D0}" type="presOf" srcId="{040DA73B-ADF2-4FCD-A556-EDCD96430CD4}" destId="{78D8B38F-70AA-4F61-B38F-55342963DF67}" srcOrd="0" destOrd="0" presId="urn:microsoft.com/office/officeart/2005/8/layout/target3"/>
    <dgm:cxn modelId="{004FAC75-18F2-4178-82E4-EFB2981118C7}" srcId="{6413B549-E165-4053-8DB3-ECCD1978572A}" destId="{77253F16-8FD7-48F5-8391-16974B617A57}" srcOrd="0" destOrd="0" parTransId="{2AEA951F-22F1-4E65-B72A-426994A27819}" sibTransId="{E4D1326C-6E0E-4C7F-AE4B-D5C05DD345C7}"/>
    <dgm:cxn modelId="{A80B457E-D761-483F-9DD7-2962640653C2}" type="presOf" srcId="{6592B9B9-6B6D-4985-9DE7-CA0237787854}" destId="{262E266B-D0E5-4FD7-BFB6-B2EB7134D42E}" srcOrd="0" destOrd="0" presId="urn:microsoft.com/office/officeart/2005/8/layout/target3"/>
    <dgm:cxn modelId="{B2127593-3304-45A8-A560-5B747BCEA386}" srcId="{2A48B47A-638B-4E31-91D4-38093581E6ED}" destId="{00428381-3AD0-4136-B48B-CF64CA9B09CE}" srcOrd="1" destOrd="0" parTransId="{E5427F2F-A930-4984-9264-3675356AE1C1}" sibTransId="{9809E392-7ACF-4548-91B2-126ED9028C0F}"/>
    <dgm:cxn modelId="{EC842A9A-F66B-4D48-A974-B1FBF0345B8D}" srcId="{2A48B47A-638B-4E31-91D4-38093581E6ED}" destId="{F3989239-57F8-4596-A446-2278FF92A5E5}" srcOrd="0" destOrd="0" parTransId="{EA11BA63-794B-4EA4-9D06-1B71981E9AC4}" sibTransId="{1C55B26C-CE53-4E38-AAD3-B31A8F325149}"/>
    <dgm:cxn modelId="{AC3AF09B-75FF-4246-A73A-58D1BC2DD3C1}" type="presOf" srcId="{F3989239-57F8-4596-A446-2278FF92A5E5}" destId="{1E5BAE7A-77D2-4EB9-A405-1BC9DB4032EF}" srcOrd="0" destOrd="0" presId="urn:microsoft.com/office/officeart/2005/8/layout/target3"/>
    <dgm:cxn modelId="{C5053FA5-CF21-423F-8DA7-1680D89D462F}" type="presOf" srcId="{00428381-3AD0-4136-B48B-CF64CA9B09CE}" destId="{1E5BAE7A-77D2-4EB9-A405-1BC9DB4032EF}" srcOrd="0" destOrd="1" presId="urn:microsoft.com/office/officeart/2005/8/layout/target3"/>
    <dgm:cxn modelId="{39F958C0-676F-43AF-8BB3-BC531955D7AC}" srcId="{6592B9B9-6B6D-4985-9DE7-CA0237787854}" destId="{04020671-96EB-434E-83E5-7B0BF1418C62}" srcOrd="3" destOrd="0" parTransId="{39B79B38-191D-476F-992A-19E8A22290B3}" sibTransId="{C05BEFCA-BCF4-4076-96DD-1F50F9EF22FF}"/>
    <dgm:cxn modelId="{0B4E7FC1-85DD-4094-8ADB-C47C2FE4DC80}" srcId="{6413B549-E165-4053-8DB3-ECCD1978572A}" destId="{209644AE-8C28-401A-AA8E-749919BE8645}" srcOrd="1" destOrd="0" parTransId="{69DAC689-BA58-4A87-AB8B-5D61D2A28FC7}" sibTransId="{801CBB25-CD86-45AE-97D7-0D1692F2361A}"/>
    <dgm:cxn modelId="{42457CCB-35C3-47DA-A13E-EB0F8BF2FD19}" srcId="{04020671-96EB-434E-83E5-7B0BF1418C62}" destId="{0763F1B7-FF4D-4D4A-A435-35B228E41589}" srcOrd="1" destOrd="0" parTransId="{D0EF5FE1-43CF-4DFE-BEE0-C9135B2B0386}" sibTransId="{B665F342-8CCE-47E3-9FD5-0308CA54FAFC}"/>
    <dgm:cxn modelId="{04C7F7D0-66B3-40FA-803F-506A82D476B0}" type="presOf" srcId="{0763F1B7-FF4D-4D4A-A435-35B228E41589}" destId="{D2FE71FE-82B0-4C3D-B4F0-CB2A8AF6DEF6}" srcOrd="0" destOrd="1" presId="urn:microsoft.com/office/officeart/2005/8/layout/target3"/>
    <dgm:cxn modelId="{7359C9D4-1DF6-43DD-ADE4-2A25A840FE45}" type="presOf" srcId="{6413B549-E165-4053-8DB3-ECCD1978572A}" destId="{8E59AB3B-E927-4104-AABE-1A3589BBED9E}" srcOrd="0" destOrd="0" presId="urn:microsoft.com/office/officeart/2005/8/layout/target3"/>
    <dgm:cxn modelId="{FB363FDA-1159-41AC-A940-D45C28114C7E}" type="presOf" srcId="{2A48B47A-638B-4E31-91D4-38093581E6ED}" destId="{189E0D60-26A6-4B93-8ABD-1B96C6234BE3}" srcOrd="0" destOrd="0" presId="urn:microsoft.com/office/officeart/2005/8/layout/target3"/>
    <dgm:cxn modelId="{DB1DEFE2-7692-4ABD-A1B9-779581ED6A95}" srcId="{51DBCEA5-C75E-4FA2-90BF-801CBFADD054}" destId="{DB14F4DF-DA35-49E0-B80A-3315BF50C49C}" srcOrd="0" destOrd="0" parTransId="{267DBD95-8C69-4030-B5AB-86B170186865}" sibTransId="{8E57A74A-CB75-42A7-9F3F-B836F93120F9}"/>
    <dgm:cxn modelId="{4A44CDEC-E04C-4A40-9BD2-2035F021CBEE}" type="presOf" srcId="{6413B549-E165-4053-8DB3-ECCD1978572A}" destId="{A81E638E-CFD5-4674-A94A-386261DE59C1}" srcOrd="1" destOrd="0" presId="urn:microsoft.com/office/officeart/2005/8/layout/target3"/>
    <dgm:cxn modelId="{F07F01F3-65ED-4317-9001-B7DC48E5D89A}" srcId="{04020671-96EB-434E-83E5-7B0BF1418C62}" destId="{A3ABC02A-3840-4F22-A006-1DFBE1297227}" srcOrd="0" destOrd="0" parTransId="{EA227C8C-9998-48C9-B44E-B8B9B0CF8E6E}" sibTransId="{5C9E5C3D-5661-4892-A397-F332715E41BE}"/>
    <dgm:cxn modelId="{D6DDB1FA-5CE3-41B3-9FEC-CFA4B200C3FA}" type="presOf" srcId="{A3ABC02A-3840-4F22-A006-1DFBE1297227}" destId="{D2FE71FE-82B0-4C3D-B4F0-CB2A8AF6DEF6}" srcOrd="0" destOrd="0" presId="urn:microsoft.com/office/officeart/2005/8/layout/target3"/>
    <dgm:cxn modelId="{DD0742D1-1F1C-4186-BCB7-3E212238A98F}" type="presParOf" srcId="{262E266B-D0E5-4FD7-BFB6-B2EB7134D42E}" destId="{C17035B5-72E5-4098-92BC-B2821A7F9309}" srcOrd="0" destOrd="0" presId="urn:microsoft.com/office/officeart/2005/8/layout/target3"/>
    <dgm:cxn modelId="{6D5B32BF-6C0C-4791-A45A-CD83D4751EE6}" type="presParOf" srcId="{262E266B-D0E5-4FD7-BFB6-B2EB7134D42E}" destId="{A0859E0F-E7A7-4F7F-92E3-F92F9FFEDBC4}" srcOrd="1" destOrd="0" presId="urn:microsoft.com/office/officeart/2005/8/layout/target3"/>
    <dgm:cxn modelId="{66F8E03A-04CD-4B7C-8B22-387A093020EE}" type="presParOf" srcId="{262E266B-D0E5-4FD7-BFB6-B2EB7134D42E}" destId="{01E972EF-5D74-45A4-B3BD-CB6FD8DF9562}" srcOrd="2" destOrd="0" presId="urn:microsoft.com/office/officeart/2005/8/layout/target3"/>
    <dgm:cxn modelId="{23F2806E-195C-4D69-B889-B7B9A6B6394A}" type="presParOf" srcId="{262E266B-D0E5-4FD7-BFB6-B2EB7134D42E}" destId="{D7B848D2-C051-43FD-9EA8-5A8CDE374AE1}" srcOrd="3" destOrd="0" presId="urn:microsoft.com/office/officeart/2005/8/layout/target3"/>
    <dgm:cxn modelId="{562384EA-DDBA-4690-9B34-6F9BF5B23BCC}" type="presParOf" srcId="{262E266B-D0E5-4FD7-BFB6-B2EB7134D42E}" destId="{90712036-F6DD-4551-A0E6-B21F79EE7A2C}" srcOrd="4" destOrd="0" presId="urn:microsoft.com/office/officeart/2005/8/layout/target3"/>
    <dgm:cxn modelId="{25D1338C-FAED-469F-84F7-8224267D8466}" type="presParOf" srcId="{262E266B-D0E5-4FD7-BFB6-B2EB7134D42E}" destId="{8E59AB3B-E927-4104-AABE-1A3589BBED9E}" srcOrd="5" destOrd="0" presId="urn:microsoft.com/office/officeart/2005/8/layout/target3"/>
    <dgm:cxn modelId="{15B30DD8-1778-4DEA-B6EE-7F9AF0F4AABC}" type="presParOf" srcId="{262E266B-D0E5-4FD7-BFB6-B2EB7134D42E}" destId="{C3FC9FDE-9AAB-4FE2-9864-E3BD25C1A704}" srcOrd="6" destOrd="0" presId="urn:microsoft.com/office/officeart/2005/8/layout/target3"/>
    <dgm:cxn modelId="{7E0674F3-9965-481C-920C-AFCF777B2D15}" type="presParOf" srcId="{262E266B-D0E5-4FD7-BFB6-B2EB7134D42E}" destId="{D48C3998-331F-4023-B175-F62C03E7B9F7}" srcOrd="7" destOrd="0" presId="urn:microsoft.com/office/officeart/2005/8/layout/target3"/>
    <dgm:cxn modelId="{F37F4531-E3FF-4029-86B7-9BD28E7E8C0A}" type="presParOf" srcId="{262E266B-D0E5-4FD7-BFB6-B2EB7134D42E}" destId="{189E0D60-26A6-4B93-8ABD-1B96C6234BE3}" srcOrd="8" destOrd="0" presId="urn:microsoft.com/office/officeart/2005/8/layout/target3"/>
    <dgm:cxn modelId="{1EBB660E-C053-4685-BB42-2EE87AB085EE}" type="presParOf" srcId="{262E266B-D0E5-4FD7-BFB6-B2EB7134D42E}" destId="{F954EBDC-6995-4EE3-B66A-C82AFAAE1E43}" srcOrd="9" destOrd="0" presId="urn:microsoft.com/office/officeart/2005/8/layout/target3"/>
    <dgm:cxn modelId="{6E05FCF4-B955-4668-9BAF-0C9A95D91307}" type="presParOf" srcId="{262E266B-D0E5-4FD7-BFB6-B2EB7134D42E}" destId="{D5977D83-8119-457E-B3EA-4CEFF4DC7C04}" srcOrd="10" destOrd="0" presId="urn:microsoft.com/office/officeart/2005/8/layout/target3"/>
    <dgm:cxn modelId="{BCC0A503-6FD9-4618-9326-68B22B237A19}" type="presParOf" srcId="{262E266B-D0E5-4FD7-BFB6-B2EB7134D42E}" destId="{BAAEA2C0-4546-458A-9292-3AADEF449C92}" srcOrd="11" destOrd="0" presId="urn:microsoft.com/office/officeart/2005/8/layout/target3"/>
    <dgm:cxn modelId="{A023C0F2-D148-4635-98AE-637F0738FE6C}" type="presParOf" srcId="{262E266B-D0E5-4FD7-BFB6-B2EB7134D42E}" destId="{0152E595-F059-4422-A0AA-491328FB229E}" srcOrd="12" destOrd="0" presId="urn:microsoft.com/office/officeart/2005/8/layout/target3"/>
    <dgm:cxn modelId="{FCEDAC71-4EDE-4207-ABAA-973150C30F58}" type="presParOf" srcId="{262E266B-D0E5-4FD7-BFB6-B2EB7134D42E}" destId="{F5471997-FF4B-43D3-95A9-452A3052AEC3}" srcOrd="13" destOrd="0" presId="urn:microsoft.com/office/officeart/2005/8/layout/target3"/>
    <dgm:cxn modelId="{73BFD748-1C1B-4C6A-B26F-85E89362B002}" type="presParOf" srcId="{262E266B-D0E5-4FD7-BFB6-B2EB7134D42E}" destId="{4B5B179A-CB87-4DCF-A319-52A053D98917}" srcOrd="14" destOrd="0" presId="urn:microsoft.com/office/officeart/2005/8/layout/target3"/>
    <dgm:cxn modelId="{A4BAA342-AC72-449E-90A1-34ED9B2070F8}" type="presParOf" srcId="{262E266B-D0E5-4FD7-BFB6-B2EB7134D42E}" destId="{9E7C1913-921B-41E9-8055-5EB41F189E31}" srcOrd="15" destOrd="0" presId="urn:microsoft.com/office/officeart/2005/8/layout/target3"/>
    <dgm:cxn modelId="{3696710D-74CB-4D5A-9483-DC4432A9CB92}" type="presParOf" srcId="{262E266B-D0E5-4FD7-BFB6-B2EB7134D42E}" destId="{78D8B38F-70AA-4F61-B38F-55342963DF67}" srcOrd="16" destOrd="0" presId="urn:microsoft.com/office/officeart/2005/8/layout/target3"/>
    <dgm:cxn modelId="{A5F9490A-7CAF-4129-B7F6-0B4D96A02F6C}" type="presParOf" srcId="{262E266B-D0E5-4FD7-BFB6-B2EB7134D42E}" destId="{A81E638E-CFD5-4674-A94A-386261DE59C1}" srcOrd="17" destOrd="0" presId="urn:microsoft.com/office/officeart/2005/8/layout/target3"/>
    <dgm:cxn modelId="{2AE48D3D-7942-4392-9901-E284B63461A4}" type="presParOf" srcId="{262E266B-D0E5-4FD7-BFB6-B2EB7134D42E}" destId="{64739A5D-9971-459C-9114-C1FA87F46F3B}" srcOrd="18" destOrd="0" presId="urn:microsoft.com/office/officeart/2005/8/layout/target3"/>
    <dgm:cxn modelId="{A65512DF-5EC2-45D5-96CB-20609C51B720}" type="presParOf" srcId="{262E266B-D0E5-4FD7-BFB6-B2EB7134D42E}" destId="{268EF786-A322-4780-BF41-C8E929EDDE1E}" srcOrd="19" destOrd="0" presId="urn:microsoft.com/office/officeart/2005/8/layout/target3"/>
    <dgm:cxn modelId="{8C58E2ED-85B5-46B4-BEDD-43B57355FC55}" type="presParOf" srcId="{262E266B-D0E5-4FD7-BFB6-B2EB7134D42E}" destId="{1E5BAE7A-77D2-4EB9-A405-1BC9DB4032EF}" srcOrd="20" destOrd="0" presId="urn:microsoft.com/office/officeart/2005/8/layout/target3"/>
    <dgm:cxn modelId="{A48830DF-859F-4CC6-B17F-D99A19BA5F34}" type="presParOf" srcId="{262E266B-D0E5-4FD7-BFB6-B2EB7134D42E}" destId="{41E953F1-8624-47C4-AC66-A3E83836CAEE}" srcOrd="21" destOrd="0" presId="urn:microsoft.com/office/officeart/2005/8/layout/target3"/>
    <dgm:cxn modelId="{7ADADB68-96D2-483D-93A7-F42A699D80F0}" type="presParOf" srcId="{262E266B-D0E5-4FD7-BFB6-B2EB7134D42E}" destId="{D2FE71FE-82B0-4C3D-B4F0-CB2A8AF6DEF6}" srcOrd="22" destOrd="0" presId="urn:microsoft.com/office/officeart/2005/8/layout/target3"/>
    <dgm:cxn modelId="{F2C6744E-E4FF-4870-8DFB-E4CE2059C2A4}" type="presParOf" srcId="{262E266B-D0E5-4FD7-BFB6-B2EB7134D42E}" destId="{529DA112-33DF-4F74-9E3F-97E8706313C9}" srcOrd="23" destOrd="0" presId="urn:microsoft.com/office/officeart/2005/8/layout/target3"/>
    <dgm:cxn modelId="{5461CD59-8CF5-43FB-9376-8B084AF64BAF}" type="presParOf" srcId="{262E266B-D0E5-4FD7-BFB6-B2EB7134D42E}" destId="{6793FD0D-EEE3-4C97-BF0E-DB956B15A0E7}" srcOrd="24"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CE67F3-3DF4-4C4D-9019-1A3B45B06CC1}"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zh-CN" altLang="en-US"/>
        </a:p>
      </dgm:t>
    </dgm:pt>
    <dgm:pt modelId="{FD336F92-62DD-4078-A8DE-E1E692481939}">
      <dgm:prSet phldrT="[文本]"/>
      <dgm:spPr/>
      <dgm:t>
        <a:bodyPr/>
        <a:lstStyle/>
        <a:p>
          <a:r>
            <a:rPr lang="zh-CN" altLang="en-US" dirty="0"/>
            <a:t>软件</a:t>
          </a:r>
        </a:p>
      </dgm:t>
    </dgm:pt>
    <dgm:pt modelId="{3F02E87A-EFCE-419F-9F33-4D53FF20F2E0}" type="parTrans" cxnId="{342D984E-B0FE-4D0B-B4EF-378E0734AE79}">
      <dgm:prSet/>
      <dgm:spPr/>
      <dgm:t>
        <a:bodyPr/>
        <a:lstStyle/>
        <a:p>
          <a:endParaRPr lang="zh-CN" altLang="en-US"/>
        </a:p>
      </dgm:t>
    </dgm:pt>
    <dgm:pt modelId="{56D03D4A-111A-412D-B59E-BE09E69E98EF}" type="sibTrans" cxnId="{342D984E-B0FE-4D0B-B4EF-378E0734AE79}">
      <dgm:prSet/>
      <dgm:spPr/>
      <dgm:t>
        <a:bodyPr/>
        <a:lstStyle/>
        <a:p>
          <a:endParaRPr lang="zh-CN" altLang="en-US"/>
        </a:p>
      </dgm:t>
    </dgm:pt>
    <dgm:pt modelId="{8DFF720F-A55F-4C5D-80DA-F7A6AB3BE023}">
      <dgm:prSet phldrT="[文本]"/>
      <dgm:spPr/>
      <dgm:t>
        <a:bodyPr/>
        <a:lstStyle/>
        <a:p>
          <a:r>
            <a:rPr lang="zh-CN" altLang="en-US" dirty="0"/>
            <a:t>系统软件</a:t>
          </a:r>
        </a:p>
      </dgm:t>
    </dgm:pt>
    <dgm:pt modelId="{F7838700-C873-4928-B96F-781E843FB3FB}" type="parTrans" cxnId="{9BB115E4-251D-4C13-8955-326370517B75}">
      <dgm:prSet/>
      <dgm:spPr/>
      <dgm:t>
        <a:bodyPr/>
        <a:lstStyle/>
        <a:p>
          <a:endParaRPr lang="zh-CN" altLang="en-US"/>
        </a:p>
      </dgm:t>
    </dgm:pt>
    <dgm:pt modelId="{B7C7C3A6-08AE-44AF-89F5-2ACFFDDF1CA3}" type="sibTrans" cxnId="{9BB115E4-251D-4C13-8955-326370517B75}">
      <dgm:prSet/>
      <dgm:spPr/>
      <dgm:t>
        <a:bodyPr/>
        <a:lstStyle/>
        <a:p>
          <a:endParaRPr lang="zh-CN" altLang="en-US"/>
        </a:p>
      </dgm:t>
    </dgm:pt>
    <dgm:pt modelId="{F360003E-F96E-470E-A238-5296E408FFE0}">
      <dgm:prSet phldrT="[文本]"/>
      <dgm:spPr/>
      <dgm:t>
        <a:bodyPr/>
        <a:lstStyle/>
        <a:p>
          <a:r>
            <a:rPr lang="zh-CN" altLang="en-US" dirty="0"/>
            <a:t>系统应用</a:t>
          </a:r>
        </a:p>
      </dgm:t>
    </dgm:pt>
    <dgm:pt modelId="{C157DC16-BC34-45D3-BC07-0B8C0D479C63}" type="parTrans" cxnId="{1F986546-5311-4899-97A4-244A98493290}">
      <dgm:prSet/>
      <dgm:spPr/>
      <dgm:t>
        <a:bodyPr/>
        <a:lstStyle/>
        <a:p>
          <a:endParaRPr lang="zh-CN" altLang="en-US"/>
        </a:p>
      </dgm:t>
    </dgm:pt>
    <dgm:pt modelId="{19E775E5-8060-498F-B53A-1C942140F675}" type="sibTrans" cxnId="{1F986546-5311-4899-97A4-244A98493290}">
      <dgm:prSet/>
      <dgm:spPr/>
      <dgm:t>
        <a:bodyPr/>
        <a:lstStyle/>
        <a:p>
          <a:endParaRPr lang="zh-CN" altLang="en-US"/>
        </a:p>
      </dgm:t>
    </dgm:pt>
    <dgm:pt modelId="{AE30EDFE-4522-404C-835A-1D3EB54F54C0}">
      <dgm:prSet phldrT="[文本]"/>
      <dgm:spPr/>
      <dgm:t>
        <a:bodyPr/>
        <a:lstStyle/>
        <a:p>
          <a:r>
            <a:rPr lang="zh-CN" altLang="en-US" dirty="0"/>
            <a:t>操作系统</a:t>
          </a:r>
        </a:p>
      </dgm:t>
    </dgm:pt>
    <dgm:pt modelId="{D0BBED45-F91D-452A-944A-365EA1D1DD94}" type="parTrans" cxnId="{C10CCA45-63D4-4F46-87AB-A9F1A59787A9}">
      <dgm:prSet/>
      <dgm:spPr/>
      <dgm:t>
        <a:bodyPr/>
        <a:lstStyle/>
        <a:p>
          <a:endParaRPr lang="zh-CN" altLang="en-US"/>
        </a:p>
      </dgm:t>
    </dgm:pt>
    <dgm:pt modelId="{BA444CA1-06A0-4DE8-940F-9FA7960B0C44}" type="sibTrans" cxnId="{C10CCA45-63D4-4F46-87AB-A9F1A59787A9}">
      <dgm:prSet/>
      <dgm:spPr/>
      <dgm:t>
        <a:bodyPr/>
        <a:lstStyle/>
        <a:p>
          <a:endParaRPr lang="zh-CN" altLang="en-US"/>
        </a:p>
      </dgm:t>
    </dgm:pt>
    <dgm:pt modelId="{F6B7EA17-54BA-4649-883B-D4DBA1D8A690}">
      <dgm:prSet phldrT="[文本]"/>
      <dgm:spPr/>
      <dgm:t>
        <a:bodyPr/>
        <a:lstStyle/>
        <a:p>
          <a:r>
            <a:rPr lang="zh-CN" altLang="en-US" dirty="0"/>
            <a:t>应用软件</a:t>
          </a:r>
        </a:p>
      </dgm:t>
    </dgm:pt>
    <dgm:pt modelId="{62539AEE-BEAF-4E87-B179-EE0017E04AB1}" type="parTrans" cxnId="{87B90695-B35F-4BC3-93E0-EC0234B67EE8}">
      <dgm:prSet/>
      <dgm:spPr/>
      <dgm:t>
        <a:bodyPr/>
        <a:lstStyle/>
        <a:p>
          <a:endParaRPr lang="zh-CN" altLang="en-US"/>
        </a:p>
      </dgm:t>
    </dgm:pt>
    <dgm:pt modelId="{7A292431-6DCD-4568-8F65-22F7E76EAA94}" type="sibTrans" cxnId="{87B90695-B35F-4BC3-93E0-EC0234B67EE8}">
      <dgm:prSet/>
      <dgm:spPr/>
      <dgm:t>
        <a:bodyPr/>
        <a:lstStyle/>
        <a:p>
          <a:endParaRPr lang="zh-CN" altLang="en-US"/>
        </a:p>
      </dgm:t>
    </dgm:pt>
    <dgm:pt modelId="{50050833-DE46-4D9B-8F78-7E570687633A}" type="pres">
      <dgm:prSet presAssocID="{37CE67F3-3DF4-4C4D-9019-1A3B45B06CC1}" presName="Name0" presStyleCnt="0">
        <dgm:presLayoutVars>
          <dgm:chPref val="1"/>
          <dgm:dir/>
          <dgm:animOne val="branch"/>
          <dgm:animLvl val="lvl"/>
          <dgm:resizeHandles/>
        </dgm:presLayoutVars>
      </dgm:prSet>
      <dgm:spPr/>
    </dgm:pt>
    <dgm:pt modelId="{7040EF76-1CA7-48ED-B65E-EA486D6A9754}" type="pres">
      <dgm:prSet presAssocID="{FD336F92-62DD-4078-A8DE-E1E692481939}" presName="vertOne" presStyleCnt="0"/>
      <dgm:spPr/>
    </dgm:pt>
    <dgm:pt modelId="{7EFB88D7-9670-43CC-9018-A0E4F8949097}" type="pres">
      <dgm:prSet presAssocID="{FD336F92-62DD-4078-A8DE-E1E692481939}" presName="txOne" presStyleLbl="node0" presStyleIdx="0" presStyleCnt="1">
        <dgm:presLayoutVars>
          <dgm:chPref val="3"/>
        </dgm:presLayoutVars>
      </dgm:prSet>
      <dgm:spPr/>
    </dgm:pt>
    <dgm:pt modelId="{986C41EB-B41F-49E5-A24A-94E5C5E5CAAC}" type="pres">
      <dgm:prSet presAssocID="{FD336F92-62DD-4078-A8DE-E1E692481939}" presName="parTransOne" presStyleCnt="0"/>
      <dgm:spPr/>
    </dgm:pt>
    <dgm:pt modelId="{E0EB4083-F6E0-4900-BF24-3AD1D5EA15CC}" type="pres">
      <dgm:prSet presAssocID="{FD336F92-62DD-4078-A8DE-E1E692481939}" presName="horzOne" presStyleCnt="0"/>
      <dgm:spPr/>
    </dgm:pt>
    <dgm:pt modelId="{1B5A08CD-2761-4D24-8EAC-8102C819CC2A}" type="pres">
      <dgm:prSet presAssocID="{8DFF720F-A55F-4C5D-80DA-F7A6AB3BE023}" presName="vertTwo" presStyleCnt="0"/>
      <dgm:spPr/>
    </dgm:pt>
    <dgm:pt modelId="{27918165-BA66-4A80-A149-F74C42ADB1BC}" type="pres">
      <dgm:prSet presAssocID="{8DFF720F-A55F-4C5D-80DA-F7A6AB3BE023}" presName="txTwo" presStyleLbl="node2" presStyleIdx="0" presStyleCnt="2">
        <dgm:presLayoutVars>
          <dgm:chPref val="3"/>
        </dgm:presLayoutVars>
      </dgm:prSet>
      <dgm:spPr/>
    </dgm:pt>
    <dgm:pt modelId="{0EA3F758-7E3E-45EF-8737-403C90E2FCCB}" type="pres">
      <dgm:prSet presAssocID="{8DFF720F-A55F-4C5D-80DA-F7A6AB3BE023}" presName="parTransTwo" presStyleCnt="0"/>
      <dgm:spPr/>
    </dgm:pt>
    <dgm:pt modelId="{20949A62-EED4-4D48-8755-20B34D4F1C72}" type="pres">
      <dgm:prSet presAssocID="{8DFF720F-A55F-4C5D-80DA-F7A6AB3BE023}" presName="horzTwo" presStyleCnt="0"/>
      <dgm:spPr/>
    </dgm:pt>
    <dgm:pt modelId="{6012D14C-0D87-438C-8F75-567347973FCC}" type="pres">
      <dgm:prSet presAssocID="{F360003E-F96E-470E-A238-5296E408FFE0}" presName="vertThree" presStyleCnt="0"/>
      <dgm:spPr/>
    </dgm:pt>
    <dgm:pt modelId="{27ACB1CD-BAFE-4CEF-94B2-5E82FF1EB8AB}" type="pres">
      <dgm:prSet presAssocID="{F360003E-F96E-470E-A238-5296E408FFE0}" presName="txThree" presStyleLbl="node3" presStyleIdx="0" presStyleCnt="2">
        <dgm:presLayoutVars>
          <dgm:chPref val="3"/>
        </dgm:presLayoutVars>
      </dgm:prSet>
      <dgm:spPr/>
    </dgm:pt>
    <dgm:pt modelId="{2A708B38-C97A-430C-A4F7-E8B4A6AB453A}" type="pres">
      <dgm:prSet presAssocID="{F360003E-F96E-470E-A238-5296E408FFE0}" presName="horzThree" presStyleCnt="0"/>
      <dgm:spPr/>
    </dgm:pt>
    <dgm:pt modelId="{468DDDC9-A922-4BA9-9703-DA8C676455CD}" type="pres">
      <dgm:prSet presAssocID="{19E775E5-8060-498F-B53A-1C942140F675}" presName="sibSpaceThree" presStyleCnt="0"/>
      <dgm:spPr/>
    </dgm:pt>
    <dgm:pt modelId="{AF874840-B655-4BF8-9CEE-D8D1368D19E5}" type="pres">
      <dgm:prSet presAssocID="{AE30EDFE-4522-404C-835A-1D3EB54F54C0}" presName="vertThree" presStyleCnt="0"/>
      <dgm:spPr/>
    </dgm:pt>
    <dgm:pt modelId="{8C61A5C4-1D55-4F2A-9CA1-C5F0D6DA3C29}" type="pres">
      <dgm:prSet presAssocID="{AE30EDFE-4522-404C-835A-1D3EB54F54C0}" presName="txThree" presStyleLbl="node3" presStyleIdx="1" presStyleCnt="2">
        <dgm:presLayoutVars>
          <dgm:chPref val="3"/>
        </dgm:presLayoutVars>
      </dgm:prSet>
      <dgm:spPr/>
    </dgm:pt>
    <dgm:pt modelId="{8F08427F-6FFF-481A-8B05-EC2941D2DF36}" type="pres">
      <dgm:prSet presAssocID="{AE30EDFE-4522-404C-835A-1D3EB54F54C0}" presName="horzThree" presStyleCnt="0"/>
      <dgm:spPr/>
    </dgm:pt>
    <dgm:pt modelId="{71475988-3911-48A2-BD05-F4684064AAFA}" type="pres">
      <dgm:prSet presAssocID="{B7C7C3A6-08AE-44AF-89F5-2ACFFDDF1CA3}" presName="sibSpaceTwo" presStyleCnt="0"/>
      <dgm:spPr/>
    </dgm:pt>
    <dgm:pt modelId="{299005F6-7815-408F-B669-D04B01FE7215}" type="pres">
      <dgm:prSet presAssocID="{F6B7EA17-54BA-4649-883B-D4DBA1D8A690}" presName="vertTwo" presStyleCnt="0"/>
      <dgm:spPr/>
    </dgm:pt>
    <dgm:pt modelId="{F01CA689-79FA-4B5B-8F70-36DC10404050}" type="pres">
      <dgm:prSet presAssocID="{F6B7EA17-54BA-4649-883B-D4DBA1D8A690}" presName="txTwo" presStyleLbl="node2" presStyleIdx="1" presStyleCnt="2">
        <dgm:presLayoutVars>
          <dgm:chPref val="3"/>
        </dgm:presLayoutVars>
      </dgm:prSet>
      <dgm:spPr/>
    </dgm:pt>
    <dgm:pt modelId="{D94240F4-263B-435E-9A31-F503225FFF8A}" type="pres">
      <dgm:prSet presAssocID="{F6B7EA17-54BA-4649-883B-D4DBA1D8A690}" presName="horzTwo" presStyleCnt="0"/>
      <dgm:spPr/>
    </dgm:pt>
  </dgm:ptLst>
  <dgm:cxnLst>
    <dgm:cxn modelId="{1C74EE0E-EDA5-439E-A644-C7B85FC3E4EE}" type="presOf" srcId="{AE30EDFE-4522-404C-835A-1D3EB54F54C0}" destId="{8C61A5C4-1D55-4F2A-9CA1-C5F0D6DA3C29}" srcOrd="0" destOrd="0" presId="urn:microsoft.com/office/officeart/2005/8/layout/hierarchy4"/>
    <dgm:cxn modelId="{C10CCA45-63D4-4F46-87AB-A9F1A59787A9}" srcId="{8DFF720F-A55F-4C5D-80DA-F7A6AB3BE023}" destId="{AE30EDFE-4522-404C-835A-1D3EB54F54C0}" srcOrd="1" destOrd="0" parTransId="{D0BBED45-F91D-452A-944A-365EA1D1DD94}" sibTransId="{BA444CA1-06A0-4DE8-940F-9FA7960B0C44}"/>
    <dgm:cxn modelId="{1F986546-5311-4899-97A4-244A98493290}" srcId="{8DFF720F-A55F-4C5D-80DA-F7A6AB3BE023}" destId="{F360003E-F96E-470E-A238-5296E408FFE0}" srcOrd="0" destOrd="0" parTransId="{C157DC16-BC34-45D3-BC07-0B8C0D479C63}" sibTransId="{19E775E5-8060-498F-B53A-1C942140F675}"/>
    <dgm:cxn modelId="{342D984E-B0FE-4D0B-B4EF-378E0734AE79}" srcId="{37CE67F3-3DF4-4C4D-9019-1A3B45B06CC1}" destId="{FD336F92-62DD-4078-A8DE-E1E692481939}" srcOrd="0" destOrd="0" parTransId="{3F02E87A-EFCE-419F-9F33-4D53FF20F2E0}" sibTransId="{56D03D4A-111A-412D-B59E-BE09E69E98EF}"/>
    <dgm:cxn modelId="{9753C17C-4BBD-4AF7-A04F-609571985541}" type="presOf" srcId="{F6B7EA17-54BA-4649-883B-D4DBA1D8A690}" destId="{F01CA689-79FA-4B5B-8F70-36DC10404050}" srcOrd="0" destOrd="0" presId="urn:microsoft.com/office/officeart/2005/8/layout/hierarchy4"/>
    <dgm:cxn modelId="{64049E94-1A11-4D92-848F-556D160F0149}" type="presOf" srcId="{FD336F92-62DD-4078-A8DE-E1E692481939}" destId="{7EFB88D7-9670-43CC-9018-A0E4F8949097}" srcOrd="0" destOrd="0" presId="urn:microsoft.com/office/officeart/2005/8/layout/hierarchy4"/>
    <dgm:cxn modelId="{87B90695-B35F-4BC3-93E0-EC0234B67EE8}" srcId="{FD336F92-62DD-4078-A8DE-E1E692481939}" destId="{F6B7EA17-54BA-4649-883B-D4DBA1D8A690}" srcOrd="1" destOrd="0" parTransId="{62539AEE-BEAF-4E87-B179-EE0017E04AB1}" sibTransId="{7A292431-6DCD-4568-8F65-22F7E76EAA94}"/>
    <dgm:cxn modelId="{1ABEBCCD-5513-4C6F-8A38-758C3B346941}" type="presOf" srcId="{37CE67F3-3DF4-4C4D-9019-1A3B45B06CC1}" destId="{50050833-DE46-4D9B-8F78-7E570687633A}" srcOrd="0" destOrd="0" presId="urn:microsoft.com/office/officeart/2005/8/layout/hierarchy4"/>
    <dgm:cxn modelId="{9BB115E4-251D-4C13-8955-326370517B75}" srcId="{FD336F92-62DD-4078-A8DE-E1E692481939}" destId="{8DFF720F-A55F-4C5D-80DA-F7A6AB3BE023}" srcOrd="0" destOrd="0" parTransId="{F7838700-C873-4928-B96F-781E843FB3FB}" sibTransId="{B7C7C3A6-08AE-44AF-89F5-2ACFFDDF1CA3}"/>
    <dgm:cxn modelId="{592F67E5-0875-4748-9E3F-B79AB08A9B69}" type="presOf" srcId="{F360003E-F96E-470E-A238-5296E408FFE0}" destId="{27ACB1CD-BAFE-4CEF-94B2-5E82FF1EB8AB}" srcOrd="0" destOrd="0" presId="urn:microsoft.com/office/officeart/2005/8/layout/hierarchy4"/>
    <dgm:cxn modelId="{A276A4FD-F1F6-458E-AA79-6FA04469B8E8}" type="presOf" srcId="{8DFF720F-A55F-4C5D-80DA-F7A6AB3BE023}" destId="{27918165-BA66-4A80-A149-F74C42ADB1BC}" srcOrd="0" destOrd="0" presId="urn:microsoft.com/office/officeart/2005/8/layout/hierarchy4"/>
    <dgm:cxn modelId="{BB04A3A4-6385-45E6-A8C2-ADC8B66BF668}" type="presParOf" srcId="{50050833-DE46-4D9B-8F78-7E570687633A}" destId="{7040EF76-1CA7-48ED-B65E-EA486D6A9754}" srcOrd="0" destOrd="0" presId="urn:microsoft.com/office/officeart/2005/8/layout/hierarchy4"/>
    <dgm:cxn modelId="{72A808C8-5D07-4C7F-A4E1-412AC88273CC}" type="presParOf" srcId="{7040EF76-1CA7-48ED-B65E-EA486D6A9754}" destId="{7EFB88D7-9670-43CC-9018-A0E4F8949097}" srcOrd="0" destOrd="0" presId="urn:microsoft.com/office/officeart/2005/8/layout/hierarchy4"/>
    <dgm:cxn modelId="{706D2CCB-71B5-404B-8ADF-9159D0E9EE5A}" type="presParOf" srcId="{7040EF76-1CA7-48ED-B65E-EA486D6A9754}" destId="{986C41EB-B41F-49E5-A24A-94E5C5E5CAAC}" srcOrd="1" destOrd="0" presId="urn:microsoft.com/office/officeart/2005/8/layout/hierarchy4"/>
    <dgm:cxn modelId="{06846F05-1785-4607-A580-B806EE89B4F2}" type="presParOf" srcId="{7040EF76-1CA7-48ED-B65E-EA486D6A9754}" destId="{E0EB4083-F6E0-4900-BF24-3AD1D5EA15CC}" srcOrd="2" destOrd="0" presId="urn:microsoft.com/office/officeart/2005/8/layout/hierarchy4"/>
    <dgm:cxn modelId="{B7ADE8BD-9135-4790-BDE1-B385F2194DFB}" type="presParOf" srcId="{E0EB4083-F6E0-4900-BF24-3AD1D5EA15CC}" destId="{1B5A08CD-2761-4D24-8EAC-8102C819CC2A}" srcOrd="0" destOrd="0" presId="urn:microsoft.com/office/officeart/2005/8/layout/hierarchy4"/>
    <dgm:cxn modelId="{051D873E-B341-4088-A8C6-3257EACDB61C}" type="presParOf" srcId="{1B5A08CD-2761-4D24-8EAC-8102C819CC2A}" destId="{27918165-BA66-4A80-A149-F74C42ADB1BC}" srcOrd="0" destOrd="0" presId="urn:microsoft.com/office/officeart/2005/8/layout/hierarchy4"/>
    <dgm:cxn modelId="{DD632A2E-515F-460A-AA74-A408077A7C08}" type="presParOf" srcId="{1B5A08CD-2761-4D24-8EAC-8102C819CC2A}" destId="{0EA3F758-7E3E-45EF-8737-403C90E2FCCB}" srcOrd="1" destOrd="0" presId="urn:microsoft.com/office/officeart/2005/8/layout/hierarchy4"/>
    <dgm:cxn modelId="{FA5DD9CF-804B-4052-88F8-CE7EB130CF95}" type="presParOf" srcId="{1B5A08CD-2761-4D24-8EAC-8102C819CC2A}" destId="{20949A62-EED4-4D48-8755-20B34D4F1C72}" srcOrd="2" destOrd="0" presId="urn:microsoft.com/office/officeart/2005/8/layout/hierarchy4"/>
    <dgm:cxn modelId="{FF128EF8-F4BB-4D86-8C71-5BDB208C3F27}" type="presParOf" srcId="{20949A62-EED4-4D48-8755-20B34D4F1C72}" destId="{6012D14C-0D87-438C-8F75-567347973FCC}" srcOrd="0" destOrd="0" presId="urn:microsoft.com/office/officeart/2005/8/layout/hierarchy4"/>
    <dgm:cxn modelId="{E9F634CD-9990-483B-985D-0382D672BED3}" type="presParOf" srcId="{6012D14C-0D87-438C-8F75-567347973FCC}" destId="{27ACB1CD-BAFE-4CEF-94B2-5E82FF1EB8AB}" srcOrd="0" destOrd="0" presId="urn:microsoft.com/office/officeart/2005/8/layout/hierarchy4"/>
    <dgm:cxn modelId="{3D9DFADF-104A-4AF0-9D2D-C129E4B88282}" type="presParOf" srcId="{6012D14C-0D87-438C-8F75-567347973FCC}" destId="{2A708B38-C97A-430C-A4F7-E8B4A6AB453A}" srcOrd="1" destOrd="0" presId="urn:microsoft.com/office/officeart/2005/8/layout/hierarchy4"/>
    <dgm:cxn modelId="{7E8FB91D-FAC5-4C73-A47A-5B09D145F923}" type="presParOf" srcId="{20949A62-EED4-4D48-8755-20B34D4F1C72}" destId="{468DDDC9-A922-4BA9-9703-DA8C676455CD}" srcOrd="1" destOrd="0" presId="urn:microsoft.com/office/officeart/2005/8/layout/hierarchy4"/>
    <dgm:cxn modelId="{E905BB8C-1C4C-446B-A92E-35E3D80CBE2E}" type="presParOf" srcId="{20949A62-EED4-4D48-8755-20B34D4F1C72}" destId="{AF874840-B655-4BF8-9CEE-D8D1368D19E5}" srcOrd="2" destOrd="0" presId="urn:microsoft.com/office/officeart/2005/8/layout/hierarchy4"/>
    <dgm:cxn modelId="{060F2429-4550-4A82-A7A0-0AD393FBAD47}" type="presParOf" srcId="{AF874840-B655-4BF8-9CEE-D8D1368D19E5}" destId="{8C61A5C4-1D55-4F2A-9CA1-C5F0D6DA3C29}" srcOrd="0" destOrd="0" presId="urn:microsoft.com/office/officeart/2005/8/layout/hierarchy4"/>
    <dgm:cxn modelId="{3B370493-2D48-41E3-8E9E-A635C665C955}" type="presParOf" srcId="{AF874840-B655-4BF8-9CEE-D8D1368D19E5}" destId="{8F08427F-6FFF-481A-8B05-EC2941D2DF36}" srcOrd="1" destOrd="0" presId="urn:microsoft.com/office/officeart/2005/8/layout/hierarchy4"/>
    <dgm:cxn modelId="{A62D7774-9164-406E-9ACD-EB48046E462A}" type="presParOf" srcId="{E0EB4083-F6E0-4900-BF24-3AD1D5EA15CC}" destId="{71475988-3911-48A2-BD05-F4684064AAFA}" srcOrd="1" destOrd="0" presId="urn:microsoft.com/office/officeart/2005/8/layout/hierarchy4"/>
    <dgm:cxn modelId="{8BED0044-7427-43AE-8E69-D6D5A5E0604F}" type="presParOf" srcId="{E0EB4083-F6E0-4900-BF24-3AD1D5EA15CC}" destId="{299005F6-7815-408F-B669-D04B01FE7215}" srcOrd="2" destOrd="0" presId="urn:microsoft.com/office/officeart/2005/8/layout/hierarchy4"/>
    <dgm:cxn modelId="{88A6F2A2-FFD1-4AF6-BE59-3D652C6D0933}" type="presParOf" srcId="{299005F6-7815-408F-B669-D04B01FE7215}" destId="{F01CA689-79FA-4B5B-8F70-36DC10404050}" srcOrd="0" destOrd="0" presId="urn:microsoft.com/office/officeart/2005/8/layout/hierarchy4"/>
    <dgm:cxn modelId="{68DA2ED9-8981-427C-B477-D43D7296E6F3}" type="presParOf" srcId="{299005F6-7815-408F-B669-D04B01FE7215}" destId="{D94240F4-263B-435E-9A31-F503225FFF8A}"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55840D-94F3-433B-B1A9-88AE21F31915}" type="doc">
      <dgm:prSet loTypeId="urn:microsoft.com/office/officeart/2005/8/layout/hierarchy4" loCatId="hierarchy" qsTypeId="urn:microsoft.com/office/officeart/2005/8/quickstyle/simple2" qsCatId="simple" csTypeId="urn:microsoft.com/office/officeart/2005/8/colors/colorful5" csCatId="colorful" phldr="1"/>
      <dgm:spPr/>
      <dgm:t>
        <a:bodyPr/>
        <a:lstStyle/>
        <a:p>
          <a:endParaRPr lang="zh-CN" altLang="en-US"/>
        </a:p>
      </dgm:t>
    </dgm:pt>
    <dgm:pt modelId="{CA493069-4444-4DAE-AEAD-8839AA729FCB}">
      <dgm:prSet phldrT="[文本]" custT="1"/>
      <dgm:spPr/>
      <dgm:t>
        <a:bodyPr/>
        <a:lstStyle/>
        <a:p>
          <a:r>
            <a:rPr lang="zh-CN" altLang="en-US" sz="2400" b="1" dirty="0"/>
            <a:t>中断</a:t>
          </a:r>
        </a:p>
      </dgm:t>
    </dgm:pt>
    <dgm:pt modelId="{5AD0A565-6F56-4BC1-93A8-EE73ED9F9BB1}" type="parTrans" cxnId="{6E5E7118-C1C3-4CA2-88B0-EB37D71001EC}">
      <dgm:prSet/>
      <dgm:spPr/>
      <dgm:t>
        <a:bodyPr/>
        <a:lstStyle/>
        <a:p>
          <a:endParaRPr lang="zh-CN" altLang="en-US" sz="2800" b="1"/>
        </a:p>
      </dgm:t>
    </dgm:pt>
    <dgm:pt modelId="{9176E1C8-FF5A-4E9D-881C-6B65D5678BD2}" type="sibTrans" cxnId="{6E5E7118-C1C3-4CA2-88B0-EB37D71001EC}">
      <dgm:prSet/>
      <dgm:spPr/>
      <dgm:t>
        <a:bodyPr/>
        <a:lstStyle/>
        <a:p>
          <a:endParaRPr lang="zh-CN" altLang="en-US" sz="2800" b="1"/>
        </a:p>
      </dgm:t>
    </dgm:pt>
    <dgm:pt modelId="{32BC62BC-1B59-481D-8B7E-4B79E3FCEAD1}">
      <dgm:prSet phldrT="[文本]" custT="1"/>
      <dgm:spPr/>
      <dgm:t>
        <a:bodyPr/>
        <a:lstStyle/>
        <a:p>
          <a:r>
            <a:rPr lang="zh-CN" altLang="en-US" sz="2400" b="1" dirty="0"/>
            <a:t>内中断（异常）</a:t>
          </a:r>
        </a:p>
      </dgm:t>
    </dgm:pt>
    <dgm:pt modelId="{9727C02D-670F-4224-A2E8-88BB90A40EC5}" type="parTrans" cxnId="{213F081F-046A-4FDD-9D3F-B1A2E1F8D85C}">
      <dgm:prSet custT="1"/>
      <dgm:spPr/>
      <dgm:t>
        <a:bodyPr/>
        <a:lstStyle/>
        <a:p>
          <a:endParaRPr lang="zh-CN" altLang="en-US" sz="800" b="1"/>
        </a:p>
      </dgm:t>
    </dgm:pt>
    <dgm:pt modelId="{7AF9BA1F-3A7D-4E42-90A5-2A82D6530288}" type="sibTrans" cxnId="{213F081F-046A-4FDD-9D3F-B1A2E1F8D85C}">
      <dgm:prSet/>
      <dgm:spPr/>
      <dgm:t>
        <a:bodyPr/>
        <a:lstStyle/>
        <a:p>
          <a:endParaRPr lang="zh-CN" altLang="en-US" sz="2800" b="1"/>
        </a:p>
      </dgm:t>
    </dgm:pt>
    <dgm:pt modelId="{6657183D-7502-4004-A061-FE5DEE0F56B9}">
      <dgm:prSet phldrT="[文本]" custT="1"/>
      <dgm:spPr/>
      <dgm:t>
        <a:bodyPr/>
        <a:lstStyle/>
        <a:p>
          <a:r>
            <a:rPr lang="zh-CN" altLang="en-US" sz="2400" b="1" dirty="0"/>
            <a:t>自愿中断</a:t>
          </a:r>
        </a:p>
      </dgm:t>
    </dgm:pt>
    <dgm:pt modelId="{7A6264B5-4618-4C7E-AB88-9B4820AB54BF}" type="parTrans" cxnId="{88C983DA-738C-4C72-B550-60C8B80369E2}">
      <dgm:prSet custT="1"/>
      <dgm:spPr/>
      <dgm:t>
        <a:bodyPr/>
        <a:lstStyle/>
        <a:p>
          <a:endParaRPr lang="zh-CN" altLang="en-US" sz="800" b="1"/>
        </a:p>
      </dgm:t>
    </dgm:pt>
    <dgm:pt modelId="{D083E5DA-2862-4039-A5E9-F6B50A07D7B9}" type="sibTrans" cxnId="{88C983DA-738C-4C72-B550-60C8B80369E2}">
      <dgm:prSet/>
      <dgm:spPr/>
      <dgm:t>
        <a:bodyPr/>
        <a:lstStyle/>
        <a:p>
          <a:endParaRPr lang="zh-CN" altLang="en-US" sz="2800" b="1"/>
        </a:p>
      </dgm:t>
    </dgm:pt>
    <dgm:pt modelId="{48D1B885-337F-456F-BDC2-A99D0B1F2C6D}">
      <dgm:prSet phldrT="[文本]" custT="1"/>
      <dgm:spPr/>
      <dgm:t>
        <a:bodyPr/>
        <a:lstStyle/>
        <a:p>
          <a:r>
            <a:rPr lang="zh-CN" altLang="en-US" sz="2400" b="1" dirty="0"/>
            <a:t>强迫中断</a:t>
          </a:r>
        </a:p>
      </dgm:t>
    </dgm:pt>
    <dgm:pt modelId="{25F6AFB3-DC3A-443A-AF15-38D5B95FD6A6}" type="parTrans" cxnId="{3F9381E7-C167-4BB1-AC09-26186520A707}">
      <dgm:prSet custT="1"/>
      <dgm:spPr/>
      <dgm:t>
        <a:bodyPr/>
        <a:lstStyle/>
        <a:p>
          <a:endParaRPr lang="zh-CN" altLang="en-US" sz="800" b="1"/>
        </a:p>
      </dgm:t>
    </dgm:pt>
    <dgm:pt modelId="{09A6BF8B-D619-437E-8DAE-3C66737A99D7}" type="sibTrans" cxnId="{3F9381E7-C167-4BB1-AC09-26186520A707}">
      <dgm:prSet/>
      <dgm:spPr/>
      <dgm:t>
        <a:bodyPr/>
        <a:lstStyle/>
        <a:p>
          <a:endParaRPr lang="zh-CN" altLang="en-US" sz="2800" b="1"/>
        </a:p>
      </dgm:t>
    </dgm:pt>
    <dgm:pt modelId="{C3881591-695A-4E5F-AEAE-2A61F457C79B}">
      <dgm:prSet phldrT="[文本]" custT="1"/>
      <dgm:spPr/>
      <dgm:t>
        <a:bodyPr/>
        <a:lstStyle/>
        <a:p>
          <a:pPr>
            <a:lnSpc>
              <a:spcPct val="100000"/>
            </a:lnSpc>
          </a:pPr>
          <a:r>
            <a:rPr lang="zh-CN" altLang="en-US" sz="2400" b="1" dirty="0"/>
            <a:t>外中断（强迫中断）</a:t>
          </a:r>
        </a:p>
      </dgm:t>
    </dgm:pt>
    <dgm:pt modelId="{32990C9B-99C4-427F-BC92-2CB87124BC70}" type="parTrans" cxnId="{49876197-4392-49E9-B8A8-2A343CA388F3}">
      <dgm:prSet custT="1"/>
      <dgm:spPr/>
      <dgm:t>
        <a:bodyPr/>
        <a:lstStyle/>
        <a:p>
          <a:endParaRPr lang="zh-CN" altLang="en-US" sz="800" b="1"/>
        </a:p>
      </dgm:t>
    </dgm:pt>
    <dgm:pt modelId="{D255484D-7304-4A91-BCF3-41E1B73B12A7}" type="sibTrans" cxnId="{49876197-4392-49E9-B8A8-2A343CA388F3}">
      <dgm:prSet/>
      <dgm:spPr/>
      <dgm:t>
        <a:bodyPr/>
        <a:lstStyle/>
        <a:p>
          <a:endParaRPr lang="zh-CN" altLang="en-US" sz="2800" b="1"/>
        </a:p>
      </dgm:t>
    </dgm:pt>
    <dgm:pt modelId="{7BD7AF46-DEC2-498D-9913-B55E3511A445}">
      <dgm:prSet phldrT="[文本]" custT="1"/>
      <dgm:spPr/>
      <dgm:t>
        <a:bodyPr/>
        <a:lstStyle/>
        <a:p>
          <a:r>
            <a:rPr lang="zh-CN" altLang="en-US" sz="2400" b="1" dirty="0"/>
            <a:t>外设请求</a:t>
          </a:r>
          <a:endParaRPr lang="en-US" altLang="zh-CN" sz="2400" b="1" dirty="0"/>
        </a:p>
      </dgm:t>
    </dgm:pt>
    <dgm:pt modelId="{32196696-D9ED-417F-98F4-69A29FE45F40}" type="parTrans" cxnId="{5F182B44-AF7E-4B8E-9AEA-D9C397FF8F5C}">
      <dgm:prSet custT="1"/>
      <dgm:spPr/>
      <dgm:t>
        <a:bodyPr/>
        <a:lstStyle/>
        <a:p>
          <a:endParaRPr lang="zh-CN" altLang="en-US" sz="800" b="1"/>
        </a:p>
      </dgm:t>
    </dgm:pt>
    <dgm:pt modelId="{E813958A-524D-4043-87FC-5CB4F7270767}" type="sibTrans" cxnId="{5F182B44-AF7E-4B8E-9AEA-D9C397FF8F5C}">
      <dgm:prSet/>
      <dgm:spPr/>
      <dgm:t>
        <a:bodyPr/>
        <a:lstStyle/>
        <a:p>
          <a:endParaRPr lang="zh-CN" altLang="en-US" sz="2800" b="1"/>
        </a:p>
      </dgm:t>
    </dgm:pt>
    <dgm:pt modelId="{5BA1357E-DE3E-471B-BCA4-7E65549023F8}">
      <dgm:prSet phldrT="[文本]" custT="1"/>
      <dgm:spPr/>
      <dgm:t>
        <a:bodyPr/>
        <a:lstStyle/>
        <a:p>
          <a:r>
            <a:rPr lang="zh-CN" altLang="en-US" sz="2400" b="1" dirty="0"/>
            <a:t>硬件中断</a:t>
          </a:r>
          <a:endParaRPr lang="en-US" altLang="zh-CN" sz="2400" b="1" dirty="0"/>
        </a:p>
      </dgm:t>
    </dgm:pt>
    <dgm:pt modelId="{9FD4D430-2389-42D4-8476-94FBC183DADE}" type="parTrans" cxnId="{29DD465A-330E-4832-8FFF-3832A653FF56}">
      <dgm:prSet custT="1"/>
      <dgm:spPr/>
      <dgm:t>
        <a:bodyPr/>
        <a:lstStyle/>
        <a:p>
          <a:endParaRPr lang="zh-CN" altLang="en-US" sz="800" b="1"/>
        </a:p>
      </dgm:t>
    </dgm:pt>
    <dgm:pt modelId="{6312642A-BBB9-4617-ADDD-DF1035631AA3}" type="sibTrans" cxnId="{29DD465A-330E-4832-8FFF-3832A653FF56}">
      <dgm:prSet/>
      <dgm:spPr/>
      <dgm:t>
        <a:bodyPr/>
        <a:lstStyle/>
        <a:p>
          <a:endParaRPr lang="zh-CN" altLang="en-US" sz="2800" b="1"/>
        </a:p>
      </dgm:t>
    </dgm:pt>
    <dgm:pt modelId="{C6DE6A4A-4B40-4D69-B3F1-40662CC558D6}">
      <dgm:prSet phldrT="[文本]" custT="1"/>
      <dgm:spPr/>
      <dgm:t>
        <a:bodyPr/>
        <a:lstStyle/>
        <a:p>
          <a:r>
            <a:rPr lang="zh-CN" altLang="en-US" sz="2400" b="1" dirty="0"/>
            <a:t>软件中断</a:t>
          </a:r>
          <a:endParaRPr lang="en-US" altLang="zh-CN" sz="2400" b="1" dirty="0"/>
        </a:p>
      </dgm:t>
    </dgm:pt>
    <dgm:pt modelId="{631C87B9-F6A5-4C0B-A53B-4A2D0CA0786B}" type="parTrans" cxnId="{215D8A3F-3A9E-4ABF-9768-05797C61BB43}">
      <dgm:prSet custT="1"/>
      <dgm:spPr/>
      <dgm:t>
        <a:bodyPr/>
        <a:lstStyle/>
        <a:p>
          <a:endParaRPr lang="zh-CN" altLang="en-US" sz="800" b="1"/>
        </a:p>
      </dgm:t>
    </dgm:pt>
    <dgm:pt modelId="{8FF0AD6C-768F-46B6-9A1A-B9EB7B0968F9}" type="sibTrans" cxnId="{215D8A3F-3A9E-4ABF-9768-05797C61BB43}">
      <dgm:prSet/>
      <dgm:spPr/>
      <dgm:t>
        <a:bodyPr/>
        <a:lstStyle/>
        <a:p>
          <a:endParaRPr lang="zh-CN" altLang="en-US" sz="2800" b="1"/>
        </a:p>
      </dgm:t>
    </dgm:pt>
    <dgm:pt modelId="{D3C70624-13D6-4570-ABC3-3B8EDAC4E21C}">
      <dgm:prSet phldrT="[文本]" custT="1"/>
      <dgm:spPr/>
      <dgm:t>
        <a:bodyPr/>
        <a:lstStyle/>
        <a:p>
          <a:r>
            <a:rPr lang="zh-CN" altLang="en-US" sz="2400" b="1" dirty="0"/>
            <a:t>人为干预</a:t>
          </a:r>
          <a:endParaRPr lang="en-US" altLang="zh-CN" sz="2400" b="1" dirty="0"/>
        </a:p>
      </dgm:t>
    </dgm:pt>
    <dgm:pt modelId="{A36262A0-C5BD-42B6-854D-6D2E4886ED42}" type="parTrans" cxnId="{3C4EFF27-50FE-42E6-A929-B77A4811909C}">
      <dgm:prSet custT="1"/>
      <dgm:spPr/>
      <dgm:t>
        <a:bodyPr/>
        <a:lstStyle/>
        <a:p>
          <a:endParaRPr lang="zh-CN" altLang="en-US" sz="800" b="1"/>
        </a:p>
      </dgm:t>
    </dgm:pt>
    <dgm:pt modelId="{64CF9122-7741-4D09-85C9-E2746029E477}" type="sibTrans" cxnId="{3C4EFF27-50FE-42E6-A929-B77A4811909C}">
      <dgm:prSet/>
      <dgm:spPr/>
      <dgm:t>
        <a:bodyPr/>
        <a:lstStyle/>
        <a:p>
          <a:endParaRPr lang="zh-CN" altLang="en-US" sz="2800" b="1"/>
        </a:p>
      </dgm:t>
    </dgm:pt>
    <dgm:pt modelId="{68048AB7-1D0B-4AEA-8EFC-07CC2AF9CDB2}">
      <dgm:prSet phldrT="[文本]" custT="1"/>
      <dgm:spPr/>
      <dgm:t>
        <a:bodyPr/>
        <a:lstStyle/>
        <a:p>
          <a:r>
            <a:rPr lang="zh-CN" altLang="en-US" sz="2400" b="1"/>
            <a:t>指令</a:t>
          </a:r>
          <a:r>
            <a:rPr lang="zh-CN" altLang="en-US" sz="2400" b="1" dirty="0"/>
            <a:t>中断</a:t>
          </a:r>
        </a:p>
      </dgm:t>
    </dgm:pt>
    <dgm:pt modelId="{7900FF9F-5F1E-440C-9C38-370FACD0D5B5}" type="parTrans" cxnId="{79590EC4-D206-4859-BECD-EFD6CDF5C6B0}">
      <dgm:prSet/>
      <dgm:spPr/>
      <dgm:t>
        <a:bodyPr/>
        <a:lstStyle/>
        <a:p>
          <a:endParaRPr lang="zh-CN" altLang="en-US" sz="2000"/>
        </a:p>
      </dgm:t>
    </dgm:pt>
    <dgm:pt modelId="{24A37990-4AE9-42AA-86FD-14AE4F59DB96}" type="sibTrans" cxnId="{79590EC4-D206-4859-BECD-EFD6CDF5C6B0}">
      <dgm:prSet/>
      <dgm:spPr/>
      <dgm:t>
        <a:bodyPr/>
        <a:lstStyle/>
        <a:p>
          <a:endParaRPr lang="zh-CN" altLang="en-US" sz="2000"/>
        </a:p>
      </dgm:t>
    </dgm:pt>
    <dgm:pt modelId="{21A8BE65-22BB-4EC5-A49B-02EE8B817B87}" type="pres">
      <dgm:prSet presAssocID="{5355840D-94F3-433B-B1A9-88AE21F31915}" presName="Name0" presStyleCnt="0">
        <dgm:presLayoutVars>
          <dgm:chPref val="1"/>
          <dgm:dir/>
          <dgm:animOne val="branch"/>
          <dgm:animLvl val="lvl"/>
          <dgm:resizeHandles/>
        </dgm:presLayoutVars>
      </dgm:prSet>
      <dgm:spPr/>
    </dgm:pt>
    <dgm:pt modelId="{DEF3955B-A308-4341-9418-2C7DAB481FF2}" type="pres">
      <dgm:prSet presAssocID="{CA493069-4444-4DAE-AEAD-8839AA729FCB}" presName="vertOne" presStyleCnt="0"/>
      <dgm:spPr/>
    </dgm:pt>
    <dgm:pt modelId="{F0BFF0EF-80A4-49D6-8075-484122DD9F8B}" type="pres">
      <dgm:prSet presAssocID="{CA493069-4444-4DAE-AEAD-8839AA729FCB}" presName="txOne" presStyleLbl="node0" presStyleIdx="0" presStyleCnt="1">
        <dgm:presLayoutVars>
          <dgm:chPref val="3"/>
        </dgm:presLayoutVars>
      </dgm:prSet>
      <dgm:spPr/>
    </dgm:pt>
    <dgm:pt modelId="{491264C0-5905-43C5-881F-4F20CF953419}" type="pres">
      <dgm:prSet presAssocID="{CA493069-4444-4DAE-AEAD-8839AA729FCB}" presName="parTransOne" presStyleCnt="0"/>
      <dgm:spPr/>
    </dgm:pt>
    <dgm:pt modelId="{B5319433-452B-40EB-8C1B-7A4FF7568BF4}" type="pres">
      <dgm:prSet presAssocID="{CA493069-4444-4DAE-AEAD-8839AA729FCB}" presName="horzOne" presStyleCnt="0"/>
      <dgm:spPr/>
    </dgm:pt>
    <dgm:pt modelId="{7B9BC253-929D-48D3-9216-053BC59E82B0}" type="pres">
      <dgm:prSet presAssocID="{32BC62BC-1B59-481D-8B7E-4B79E3FCEAD1}" presName="vertTwo" presStyleCnt="0"/>
      <dgm:spPr/>
    </dgm:pt>
    <dgm:pt modelId="{3B1925FE-71D6-4BF8-BA20-E681AF891F0E}" type="pres">
      <dgm:prSet presAssocID="{32BC62BC-1B59-481D-8B7E-4B79E3FCEAD1}" presName="txTwo" presStyleLbl="node2" presStyleIdx="0" presStyleCnt="2">
        <dgm:presLayoutVars>
          <dgm:chPref val="3"/>
        </dgm:presLayoutVars>
      </dgm:prSet>
      <dgm:spPr/>
    </dgm:pt>
    <dgm:pt modelId="{F2422853-BF66-4583-B163-DD97E2F0DF31}" type="pres">
      <dgm:prSet presAssocID="{32BC62BC-1B59-481D-8B7E-4B79E3FCEAD1}" presName="parTransTwo" presStyleCnt="0"/>
      <dgm:spPr/>
    </dgm:pt>
    <dgm:pt modelId="{0D4DD92F-FAD0-436F-9578-7AE1A6633BFF}" type="pres">
      <dgm:prSet presAssocID="{32BC62BC-1B59-481D-8B7E-4B79E3FCEAD1}" presName="horzTwo" presStyleCnt="0"/>
      <dgm:spPr/>
    </dgm:pt>
    <dgm:pt modelId="{FB3A525D-1790-4198-A611-F1C0BA1B0212}" type="pres">
      <dgm:prSet presAssocID="{6657183D-7502-4004-A061-FE5DEE0F56B9}" presName="vertThree" presStyleCnt="0"/>
      <dgm:spPr/>
    </dgm:pt>
    <dgm:pt modelId="{3800103A-F39F-4A37-AC63-B78FA2B45F37}" type="pres">
      <dgm:prSet presAssocID="{6657183D-7502-4004-A061-FE5DEE0F56B9}" presName="txThree" presStyleLbl="node3" presStyleIdx="0" presStyleCnt="4">
        <dgm:presLayoutVars>
          <dgm:chPref val="3"/>
        </dgm:presLayoutVars>
      </dgm:prSet>
      <dgm:spPr/>
    </dgm:pt>
    <dgm:pt modelId="{3FEAF83E-0F61-4607-AAA9-60E0F35B0322}" type="pres">
      <dgm:prSet presAssocID="{6657183D-7502-4004-A061-FE5DEE0F56B9}" presName="parTransThree" presStyleCnt="0"/>
      <dgm:spPr/>
    </dgm:pt>
    <dgm:pt modelId="{9F45CBAD-6C66-4D2C-B015-987337FDE5E4}" type="pres">
      <dgm:prSet presAssocID="{6657183D-7502-4004-A061-FE5DEE0F56B9}" presName="horzThree" presStyleCnt="0"/>
      <dgm:spPr/>
    </dgm:pt>
    <dgm:pt modelId="{35D7E16F-6940-4383-AEBB-A626517EE20A}" type="pres">
      <dgm:prSet presAssocID="{68048AB7-1D0B-4AEA-8EFC-07CC2AF9CDB2}" presName="vertFour" presStyleCnt="0">
        <dgm:presLayoutVars>
          <dgm:chPref val="3"/>
        </dgm:presLayoutVars>
      </dgm:prSet>
      <dgm:spPr/>
    </dgm:pt>
    <dgm:pt modelId="{EBFC6B74-D11B-442F-86D6-B101BA726676}" type="pres">
      <dgm:prSet presAssocID="{68048AB7-1D0B-4AEA-8EFC-07CC2AF9CDB2}" presName="txFour" presStyleLbl="node4" presStyleIdx="0" presStyleCnt="3">
        <dgm:presLayoutVars>
          <dgm:chPref val="3"/>
        </dgm:presLayoutVars>
      </dgm:prSet>
      <dgm:spPr/>
    </dgm:pt>
    <dgm:pt modelId="{BB2773FD-35CF-4986-80BF-733481698387}" type="pres">
      <dgm:prSet presAssocID="{68048AB7-1D0B-4AEA-8EFC-07CC2AF9CDB2}" presName="horzFour" presStyleCnt="0"/>
      <dgm:spPr/>
    </dgm:pt>
    <dgm:pt modelId="{AFC8A4D3-EC54-4956-8662-82443FE3FA56}" type="pres">
      <dgm:prSet presAssocID="{D083E5DA-2862-4039-A5E9-F6B50A07D7B9}" presName="sibSpaceThree" presStyleCnt="0"/>
      <dgm:spPr/>
    </dgm:pt>
    <dgm:pt modelId="{29913C57-C8C7-47B1-BA03-83C79CB16886}" type="pres">
      <dgm:prSet presAssocID="{48D1B885-337F-456F-BDC2-A99D0B1F2C6D}" presName="vertThree" presStyleCnt="0"/>
      <dgm:spPr/>
    </dgm:pt>
    <dgm:pt modelId="{B2C2B06A-A09B-4BFD-853A-EB2C773E9F8B}" type="pres">
      <dgm:prSet presAssocID="{48D1B885-337F-456F-BDC2-A99D0B1F2C6D}" presName="txThree" presStyleLbl="node3" presStyleIdx="1" presStyleCnt="4">
        <dgm:presLayoutVars>
          <dgm:chPref val="3"/>
        </dgm:presLayoutVars>
      </dgm:prSet>
      <dgm:spPr/>
    </dgm:pt>
    <dgm:pt modelId="{C913581F-F0DC-4889-A1A2-649B6D34875D}" type="pres">
      <dgm:prSet presAssocID="{48D1B885-337F-456F-BDC2-A99D0B1F2C6D}" presName="parTransThree" presStyleCnt="0"/>
      <dgm:spPr/>
    </dgm:pt>
    <dgm:pt modelId="{844F39EB-420B-4CE8-B43E-E51507D9CA8A}" type="pres">
      <dgm:prSet presAssocID="{48D1B885-337F-456F-BDC2-A99D0B1F2C6D}" presName="horzThree" presStyleCnt="0"/>
      <dgm:spPr/>
    </dgm:pt>
    <dgm:pt modelId="{C683F938-35C4-48E3-84B8-4D631D3A6C8A}" type="pres">
      <dgm:prSet presAssocID="{5BA1357E-DE3E-471B-BCA4-7E65549023F8}" presName="vertFour" presStyleCnt="0">
        <dgm:presLayoutVars>
          <dgm:chPref val="3"/>
        </dgm:presLayoutVars>
      </dgm:prSet>
      <dgm:spPr/>
    </dgm:pt>
    <dgm:pt modelId="{70F5ED7F-46B4-4721-91E9-40B67229E94E}" type="pres">
      <dgm:prSet presAssocID="{5BA1357E-DE3E-471B-BCA4-7E65549023F8}" presName="txFour" presStyleLbl="node4" presStyleIdx="1" presStyleCnt="3">
        <dgm:presLayoutVars>
          <dgm:chPref val="3"/>
        </dgm:presLayoutVars>
      </dgm:prSet>
      <dgm:spPr/>
    </dgm:pt>
    <dgm:pt modelId="{01E62B70-A54A-4D06-829E-405CA00C4ADD}" type="pres">
      <dgm:prSet presAssocID="{5BA1357E-DE3E-471B-BCA4-7E65549023F8}" presName="horzFour" presStyleCnt="0"/>
      <dgm:spPr/>
    </dgm:pt>
    <dgm:pt modelId="{EEF6E48A-FBE9-4A38-B218-19E85D6C24DF}" type="pres">
      <dgm:prSet presAssocID="{6312642A-BBB9-4617-ADDD-DF1035631AA3}" presName="sibSpaceFour" presStyleCnt="0"/>
      <dgm:spPr/>
    </dgm:pt>
    <dgm:pt modelId="{5B4E4E47-CFFC-4560-852A-A9357FFD5290}" type="pres">
      <dgm:prSet presAssocID="{C6DE6A4A-4B40-4D69-B3F1-40662CC558D6}" presName="vertFour" presStyleCnt="0">
        <dgm:presLayoutVars>
          <dgm:chPref val="3"/>
        </dgm:presLayoutVars>
      </dgm:prSet>
      <dgm:spPr/>
    </dgm:pt>
    <dgm:pt modelId="{BA47589B-0ED7-4D6B-BF98-27CB08C049EA}" type="pres">
      <dgm:prSet presAssocID="{C6DE6A4A-4B40-4D69-B3F1-40662CC558D6}" presName="txFour" presStyleLbl="node4" presStyleIdx="2" presStyleCnt="3">
        <dgm:presLayoutVars>
          <dgm:chPref val="3"/>
        </dgm:presLayoutVars>
      </dgm:prSet>
      <dgm:spPr/>
    </dgm:pt>
    <dgm:pt modelId="{C7E6CF41-0FC0-4DCA-9C64-94D5086165FF}" type="pres">
      <dgm:prSet presAssocID="{C6DE6A4A-4B40-4D69-B3F1-40662CC558D6}" presName="horzFour" presStyleCnt="0"/>
      <dgm:spPr/>
    </dgm:pt>
    <dgm:pt modelId="{7262CA96-D1B8-4888-B524-7AA8F8CBBE2B}" type="pres">
      <dgm:prSet presAssocID="{7AF9BA1F-3A7D-4E42-90A5-2A82D6530288}" presName="sibSpaceTwo" presStyleCnt="0"/>
      <dgm:spPr/>
    </dgm:pt>
    <dgm:pt modelId="{E7B84599-240E-4DA8-95AC-6DF18FF5C0F6}" type="pres">
      <dgm:prSet presAssocID="{C3881591-695A-4E5F-AEAE-2A61F457C79B}" presName="vertTwo" presStyleCnt="0"/>
      <dgm:spPr/>
    </dgm:pt>
    <dgm:pt modelId="{A803CD0B-A31E-45D6-B85A-1BC2247FCC50}" type="pres">
      <dgm:prSet presAssocID="{C3881591-695A-4E5F-AEAE-2A61F457C79B}" presName="txTwo" presStyleLbl="node2" presStyleIdx="1" presStyleCnt="2">
        <dgm:presLayoutVars>
          <dgm:chPref val="3"/>
        </dgm:presLayoutVars>
      </dgm:prSet>
      <dgm:spPr/>
    </dgm:pt>
    <dgm:pt modelId="{8D1E6CCF-B2E7-41A3-B4F5-F02CD4A4382C}" type="pres">
      <dgm:prSet presAssocID="{C3881591-695A-4E5F-AEAE-2A61F457C79B}" presName="parTransTwo" presStyleCnt="0"/>
      <dgm:spPr/>
    </dgm:pt>
    <dgm:pt modelId="{E48C42E4-3F5E-468F-9422-0D706E02A8E8}" type="pres">
      <dgm:prSet presAssocID="{C3881591-695A-4E5F-AEAE-2A61F457C79B}" presName="horzTwo" presStyleCnt="0"/>
      <dgm:spPr/>
    </dgm:pt>
    <dgm:pt modelId="{E4D21A82-56C8-40D6-A9EB-1BA00CFD7545}" type="pres">
      <dgm:prSet presAssocID="{7BD7AF46-DEC2-498D-9913-B55E3511A445}" presName="vertThree" presStyleCnt="0"/>
      <dgm:spPr/>
    </dgm:pt>
    <dgm:pt modelId="{939EA58B-F892-4F7E-B922-D673E29D9666}" type="pres">
      <dgm:prSet presAssocID="{7BD7AF46-DEC2-498D-9913-B55E3511A445}" presName="txThree" presStyleLbl="node3" presStyleIdx="2" presStyleCnt="4">
        <dgm:presLayoutVars>
          <dgm:chPref val="3"/>
        </dgm:presLayoutVars>
      </dgm:prSet>
      <dgm:spPr/>
    </dgm:pt>
    <dgm:pt modelId="{590C34F1-12A0-4C29-9276-A50160491DE9}" type="pres">
      <dgm:prSet presAssocID="{7BD7AF46-DEC2-498D-9913-B55E3511A445}" presName="horzThree" presStyleCnt="0"/>
      <dgm:spPr/>
    </dgm:pt>
    <dgm:pt modelId="{337F56A1-E8B2-4325-9E4C-B689F1984CB6}" type="pres">
      <dgm:prSet presAssocID="{E813958A-524D-4043-87FC-5CB4F7270767}" presName="sibSpaceThree" presStyleCnt="0"/>
      <dgm:spPr/>
    </dgm:pt>
    <dgm:pt modelId="{2E6D0294-FF82-4583-84A4-BDDF6F05ABF9}" type="pres">
      <dgm:prSet presAssocID="{D3C70624-13D6-4570-ABC3-3B8EDAC4E21C}" presName="vertThree" presStyleCnt="0"/>
      <dgm:spPr/>
    </dgm:pt>
    <dgm:pt modelId="{B0E58055-6C36-4E21-8CCA-9C62BD2E1C13}" type="pres">
      <dgm:prSet presAssocID="{D3C70624-13D6-4570-ABC3-3B8EDAC4E21C}" presName="txThree" presStyleLbl="node3" presStyleIdx="3" presStyleCnt="4">
        <dgm:presLayoutVars>
          <dgm:chPref val="3"/>
        </dgm:presLayoutVars>
      </dgm:prSet>
      <dgm:spPr/>
    </dgm:pt>
    <dgm:pt modelId="{8A95A040-2DDD-4A93-8E1D-ED2D2878F7BD}" type="pres">
      <dgm:prSet presAssocID="{D3C70624-13D6-4570-ABC3-3B8EDAC4E21C}" presName="horzThree" presStyleCnt="0"/>
      <dgm:spPr/>
    </dgm:pt>
  </dgm:ptLst>
  <dgm:cxnLst>
    <dgm:cxn modelId="{6E5E7118-C1C3-4CA2-88B0-EB37D71001EC}" srcId="{5355840D-94F3-433B-B1A9-88AE21F31915}" destId="{CA493069-4444-4DAE-AEAD-8839AA729FCB}" srcOrd="0" destOrd="0" parTransId="{5AD0A565-6F56-4BC1-93A8-EE73ED9F9BB1}" sibTransId="{9176E1C8-FF5A-4E9D-881C-6B65D5678BD2}"/>
    <dgm:cxn modelId="{213F081F-046A-4FDD-9D3F-B1A2E1F8D85C}" srcId="{CA493069-4444-4DAE-AEAD-8839AA729FCB}" destId="{32BC62BC-1B59-481D-8B7E-4B79E3FCEAD1}" srcOrd="0" destOrd="0" parTransId="{9727C02D-670F-4224-A2E8-88BB90A40EC5}" sibTransId="{7AF9BA1F-3A7D-4E42-90A5-2A82D6530288}"/>
    <dgm:cxn modelId="{D9F84023-D61F-4231-B752-65435F19ADA8}" type="presOf" srcId="{48D1B885-337F-456F-BDC2-A99D0B1F2C6D}" destId="{B2C2B06A-A09B-4BFD-853A-EB2C773E9F8B}" srcOrd="0" destOrd="0" presId="urn:microsoft.com/office/officeart/2005/8/layout/hierarchy4"/>
    <dgm:cxn modelId="{6708E825-1B7B-4F2A-B7EA-64A46640FBD0}" type="presOf" srcId="{C6DE6A4A-4B40-4D69-B3F1-40662CC558D6}" destId="{BA47589B-0ED7-4D6B-BF98-27CB08C049EA}" srcOrd="0" destOrd="0" presId="urn:microsoft.com/office/officeart/2005/8/layout/hierarchy4"/>
    <dgm:cxn modelId="{3C4EFF27-50FE-42E6-A929-B77A4811909C}" srcId="{C3881591-695A-4E5F-AEAE-2A61F457C79B}" destId="{D3C70624-13D6-4570-ABC3-3B8EDAC4E21C}" srcOrd="1" destOrd="0" parTransId="{A36262A0-C5BD-42B6-854D-6D2E4886ED42}" sibTransId="{64CF9122-7741-4D09-85C9-E2746029E477}"/>
    <dgm:cxn modelId="{E228243E-7811-4C92-84B0-8EAE50E85FE8}" type="presOf" srcId="{32BC62BC-1B59-481D-8B7E-4B79E3FCEAD1}" destId="{3B1925FE-71D6-4BF8-BA20-E681AF891F0E}" srcOrd="0" destOrd="0" presId="urn:microsoft.com/office/officeart/2005/8/layout/hierarchy4"/>
    <dgm:cxn modelId="{215D8A3F-3A9E-4ABF-9768-05797C61BB43}" srcId="{48D1B885-337F-456F-BDC2-A99D0B1F2C6D}" destId="{C6DE6A4A-4B40-4D69-B3F1-40662CC558D6}" srcOrd="1" destOrd="0" parTransId="{631C87B9-F6A5-4C0B-A53B-4A2D0CA0786B}" sibTransId="{8FF0AD6C-768F-46B6-9A1A-B9EB7B0968F9}"/>
    <dgm:cxn modelId="{5F182B44-AF7E-4B8E-9AEA-D9C397FF8F5C}" srcId="{C3881591-695A-4E5F-AEAE-2A61F457C79B}" destId="{7BD7AF46-DEC2-498D-9913-B55E3511A445}" srcOrd="0" destOrd="0" parTransId="{32196696-D9ED-417F-98F4-69A29FE45F40}" sibTransId="{E813958A-524D-4043-87FC-5CB4F7270767}"/>
    <dgm:cxn modelId="{030F0374-7AC7-4FC5-8DA1-00FB8D4EA1D0}" type="presOf" srcId="{D3C70624-13D6-4570-ABC3-3B8EDAC4E21C}" destId="{B0E58055-6C36-4E21-8CCA-9C62BD2E1C13}" srcOrd="0" destOrd="0" presId="urn:microsoft.com/office/officeart/2005/8/layout/hierarchy4"/>
    <dgm:cxn modelId="{DEEEB757-7979-4653-9587-602C4AEC760C}" type="presOf" srcId="{5355840D-94F3-433B-B1A9-88AE21F31915}" destId="{21A8BE65-22BB-4EC5-A49B-02EE8B817B87}" srcOrd="0" destOrd="0" presId="urn:microsoft.com/office/officeart/2005/8/layout/hierarchy4"/>
    <dgm:cxn modelId="{29DD465A-330E-4832-8FFF-3832A653FF56}" srcId="{48D1B885-337F-456F-BDC2-A99D0B1F2C6D}" destId="{5BA1357E-DE3E-471B-BCA4-7E65549023F8}" srcOrd="0" destOrd="0" parTransId="{9FD4D430-2389-42D4-8476-94FBC183DADE}" sibTransId="{6312642A-BBB9-4617-ADDD-DF1035631AA3}"/>
    <dgm:cxn modelId="{DFD4CA5A-21B5-4275-BAB1-0247FBA96637}" type="presOf" srcId="{CA493069-4444-4DAE-AEAD-8839AA729FCB}" destId="{F0BFF0EF-80A4-49D6-8075-484122DD9F8B}" srcOrd="0" destOrd="0" presId="urn:microsoft.com/office/officeart/2005/8/layout/hierarchy4"/>
    <dgm:cxn modelId="{3110887D-3576-466F-8260-306E6ECE243D}" type="presOf" srcId="{68048AB7-1D0B-4AEA-8EFC-07CC2AF9CDB2}" destId="{EBFC6B74-D11B-442F-86D6-B101BA726676}" srcOrd="0" destOrd="0" presId="urn:microsoft.com/office/officeart/2005/8/layout/hierarchy4"/>
    <dgm:cxn modelId="{39A4CA91-4C19-4F3F-9659-1C20806C5CA2}" type="presOf" srcId="{6657183D-7502-4004-A061-FE5DEE0F56B9}" destId="{3800103A-F39F-4A37-AC63-B78FA2B45F37}" srcOrd="0" destOrd="0" presId="urn:microsoft.com/office/officeart/2005/8/layout/hierarchy4"/>
    <dgm:cxn modelId="{49876197-4392-49E9-B8A8-2A343CA388F3}" srcId="{CA493069-4444-4DAE-AEAD-8839AA729FCB}" destId="{C3881591-695A-4E5F-AEAE-2A61F457C79B}" srcOrd="1" destOrd="0" parTransId="{32990C9B-99C4-427F-BC92-2CB87124BC70}" sibTransId="{D255484D-7304-4A91-BCF3-41E1B73B12A7}"/>
    <dgm:cxn modelId="{B54C57A5-85E3-4034-9312-775D0D136473}" type="presOf" srcId="{7BD7AF46-DEC2-498D-9913-B55E3511A445}" destId="{939EA58B-F892-4F7E-B922-D673E29D9666}" srcOrd="0" destOrd="0" presId="urn:microsoft.com/office/officeart/2005/8/layout/hierarchy4"/>
    <dgm:cxn modelId="{4AE232A6-0215-427D-BC55-261C1EE22B83}" type="presOf" srcId="{C3881591-695A-4E5F-AEAE-2A61F457C79B}" destId="{A803CD0B-A31E-45D6-B85A-1BC2247FCC50}" srcOrd="0" destOrd="0" presId="urn:microsoft.com/office/officeart/2005/8/layout/hierarchy4"/>
    <dgm:cxn modelId="{79590EC4-D206-4859-BECD-EFD6CDF5C6B0}" srcId="{6657183D-7502-4004-A061-FE5DEE0F56B9}" destId="{68048AB7-1D0B-4AEA-8EFC-07CC2AF9CDB2}" srcOrd="0" destOrd="0" parTransId="{7900FF9F-5F1E-440C-9C38-370FACD0D5B5}" sibTransId="{24A37990-4AE9-42AA-86FD-14AE4F59DB96}"/>
    <dgm:cxn modelId="{47F059C8-057A-44A5-A917-3400B6A4F13D}" type="presOf" srcId="{5BA1357E-DE3E-471B-BCA4-7E65549023F8}" destId="{70F5ED7F-46B4-4721-91E9-40B67229E94E}" srcOrd="0" destOrd="0" presId="urn:microsoft.com/office/officeart/2005/8/layout/hierarchy4"/>
    <dgm:cxn modelId="{88C983DA-738C-4C72-B550-60C8B80369E2}" srcId="{32BC62BC-1B59-481D-8B7E-4B79E3FCEAD1}" destId="{6657183D-7502-4004-A061-FE5DEE0F56B9}" srcOrd="0" destOrd="0" parTransId="{7A6264B5-4618-4C7E-AB88-9B4820AB54BF}" sibTransId="{D083E5DA-2862-4039-A5E9-F6B50A07D7B9}"/>
    <dgm:cxn modelId="{3F9381E7-C167-4BB1-AC09-26186520A707}" srcId="{32BC62BC-1B59-481D-8B7E-4B79E3FCEAD1}" destId="{48D1B885-337F-456F-BDC2-A99D0B1F2C6D}" srcOrd="1" destOrd="0" parTransId="{25F6AFB3-DC3A-443A-AF15-38D5B95FD6A6}" sibTransId="{09A6BF8B-D619-437E-8DAE-3C66737A99D7}"/>
    <dgm:cxn modelId="{3DF3D71E-D750-49FF-A3B3-1196CDFB4473}" type="presParOf" srcId="{21A8BE65-22BB-4EC5-A49B-02EE8B817B87}" destId="{DEF3955B-A308-4341-9418-2C7DAB481FF2}" srcOrd="0" destOrd="0" presId="urn:microsoft.com/office/officeart/2005/8/layout/hierarchy4"/>
    <dgm:cxn modelId="{32BF4434-4705-4DE4-B4A8-D799C0A38D93}" type="presParOf" srcId="{DEF3955B-A308-4341-9418-2C7DAB481FF2}" destId="{F0BFF0EF-80A4-49D6-8075-484122DD9F8B}" srcOrd="0" destOrd="0" presId="urn:microsoft.com/office/officeart/2005/8/layout/hierarchy4"/>
    <dgm:cxn modelId="{9768F5FC-0306-4DE3-9E5B-DA75CB8B0F65}" type="presParOf" srcId="{DEF3955B-A308-4341-9418-2C7DAB481FF2}" destId="{491264C0-5905-43C5-881F-4F20CF953419}" srcOrd="1" destOrd="0" presId="urn:microsoft.com/office/officeart/2005/8/layout/hierarchy4"/>
    <dgm:cxn modelId="{43B828FF-D81F-49DB-BA51-5254E8542A30}" type="presParOf" srcId="{DEF3955B-A308-4341-9418-2C7DAB481FF2}" destId="{B5319433-452B-40EB-8C1B-7A4FF7568BF4}" srcOrd="2" destOrd="0" presId="urn:microsoft.com/office/officeart/2005/8/layout/hierarchy4"/>
    <dgm:cxn modelId="{4CB1399C-CD37-49B0-9D39-E1D52C9F676D}" type="presParOf" srcId="{B5319433-452B-40EB-8C1B-7A4FF7568BF4}" destId="{7B9BC253-929D-48D3-9216-053BC59E82B0}" srcOrd="0" destOrd="0" presId="urn:microsoft.com/office/officeart/2005/8/layout/hierarchy4"/>
    <dgm:cxn modelId="{11BCE04B-6C95-4BC4-A6F2-6008731F009E}" type="presParOf" srcId="{7B9BC253-929D-48D3-9216-053BC59E82B0}" destId="{3B1925FE-71D6-4BF8-BA20-E681AF891F0E}" srcOrd="0" destOrd="0" presId="urn:microsoft.com/office/officeart/2005/8/layout/hierarchy4"/>
    <dgm:cxn modelId="{94F9125E-A767-47CC-BD1E-3B27A37AE1C1}" type="presParOf" srcId="{7B9BC253-929D-48D3-9216-053BC59E82B0}" destId="{F2422853-BF66-4583-B163-DD97E2F0DF31}" srcOrd="1" destOrd="0" presId="urn:microsoft.com/office/officeart/2005/8/layout/hierarchy4"/>
    <dgm:cxn modelId="{DA03A588-26EE-4BC2-AEE4-732575FBF47C}" type="presParOf" srcId="{7B9BC253-929D-48D3-9216-053BC59E82B0}" destId="{0D4DD92F-FAD0-436F-9578-7AE1A6633BFF}" srcOrd="2" destOrd="0" presId="urn:microsoft.com/office/officeart/2005/8/layout/hierarchy4"/>
    <dgm:cxn modelId="{FC14ABAD-EF7B-4396-A3E7-63735D8C5F46}" type="presParOf" srcId="{0D4DD92F-FAD0-436F-9578-7AE1A6633BFF}" destId="{FB3A525D-1790-4198-A611-F1C0BA1B0212}" srcOrd="0" destOrd="0" presId="urn:microsoft.com/office/officeart/2005/8/layout/hierarchy4"/>
    <dgm:cxn modelId="{6006D9B8-CB2D-4F2A-923B-7FA5FC08C6F2}" type="presParOf" srcId="{FB3A525D-1790-4198-A611-F1C0BA1B0212}" destId="{3800103A-F39F-4A37-AC63-B78FA2B45F37}" srcOrd="0" destOrd="0" presId="urn:microsoft.com/office/officeart/2005/8/layout/hierarchy4"/>
    <dgm:cxn modelId="{E5690E39-C3A0-49EC-B1E6-5DDCDB1C203C}" type="presParOf" srcId="{FB3A525D-1790-4198-A611-F1C0BA1B0212}" destId="{3FEAF83E-0F61-4607-AAA9-60E0F35B0322}" srcOrd="1" destOrd="0" presId="urn:microsoft.com/office/officeart/2005/8/layout/hierarchy4"/>
    <dgm:cxn modelId="{974E9A5E-1040-41EC-837F-A6B91E977274}" type="presParOf" srcId="{FB3A525D-1790-4198-A611-F1C0BA1B0212}" destId="{9F45CBAD-6C66-4D2C-B015-987337FDE5E4}" srcOrd="2" destOrd="0" presId="urn:microsoft.com/office/officeart/2005/8/layout/hierarchy4"/>
    <dgm:cxn modelId="{2A6CA557-0C63-481E-8C0D-583887737B10}" type="presParOf" srcId="{9F45CBAD-6C66-4D2C-B015-987337FDE5E4}" destId="{35D7E16F-6940-4383-AEBB-A626517EE20A}" srcOrd="0" destOrd="0" presId="urn:microsoft.com/office/officeart/2005/8/layout/hierarchy4"/>
    <dgm:cxn modelId="{8B57A277-81CF-4EF0-ABCB-2045035D2382}" type="presParOf" srcId="{35D7E16F-6940-4383-AEBB-A626517EE20A}" destId="{EBFC6B74-D11B-442F-86D6-B101BA726676}" srcOrd="0" destOrd="0" presId="urn:microsoft.com/office/officeart/2005/8/layout/hierarchy4"/>
    <dgm:cxn modelId="{BCE00682-9E05-449D-91DA-283E0CA16B21}" type="presParOf" srcId="{35D7E16F-6940-4383-AEBB-A626517EE20A}" destId="{BB2773FD-35CF-4986-80BF-733481698387}" srcOrd="1" destOrd="0" presId="urn:microsoft.com/office/officeart/2005/8/layout/hierarchy4"/>
    <dgm:cxn modelId="{5A1FA0C4-F722-4C63-820E-64570F75C023}" type="presParOf" srcId="{0D4DD92F-FAD0-436F-9578-7AE1A6633BFF}" destId="{AFC8A4D3-EC54-4956-8662-82443FE3FA56}" srcOrd="1" destOrd="0" presId="urn:microsoft.com/office/officeart/2005/8/layout/hierarchy4"/>
    <dgm:cxn modelId="{EA796344-69AC-4032-9967-5768E51679E0}" type="presParOf" srcId="{0D4DD92F-FAD0-436F-9578-7AE1A6633BFF}" destId="{29913C57-C8C7-47B1-BA03-83C79CB16886}" srcOrd="2" destOrd="0" presId="urn:microsoft.com/office/officeart/2005/8/layout/hierarchy4"/>
    <dgm:cxn modelId="{26E29348-3762-4B71-8725-53B3B462DD8D}" type="presParOf" srcId="{29913C57-C8C7-47B1-BA03-83C79CB16886}" destId="{B2C2B06A-A09B-4BFD-853A-EB2C773E9F8B}" srcOrd="0" destOrd="0" presId="urn:microsoft.com/office/officeart/2005/8/layout/hierarchy4"/>
    <dgm:cxn modelId="{C5497EFF-72C1-4C60-8743-D8404F432651}" type="presParOf" srcId="{29913C57-C8C7-47B1-BA03-83C79CB16886}" destId="{C913581F-F0DC-4889-A1A2-649B6D34875D}" srcOrd="1" destOrd="0" presId="urn:microsoft.com/office/officeart/2005/8/layout/hierarchy4"/>
    <dgm:cxn modelId="{6EF6D5A1-321E-48E0-84E5-53851A041799}" type="presParOf" srcId="{29913C57-C8C7-47B1-BA03-83C79CB16886}" destId="{844F39EB-420B-4CE8-B43E-E51507D9CA8A}" srcOrd="2" destOrd="0" presId="urn:microsoft.com/office/officeart/2005/8/layout/hierarchy4"/>
    <dgm:cxn modelId="{53ECF6FD-06C7-424C-91E6-D7E0E542AB29}" type="presParOf" srcId="{844F39EB-420B-4CE8-B43E-E51507D9CA8A}" destId="{C683F938-35C4-48E3-84B8-4D631D3A6C8A}" srcOrd="0" destOrd="0" presId="urn:microsoft.com/office/officeart/2005/8/layout/hierarchy4"/>
    <dgm:cxn modelId="{423E08D4-2161-438C-8795-98D5D3634327}" type="presParOf" srcId="{C683F938-35C4-48E3-84B8-4D631D3A6C8A}" destId="{70F5ED7F-46B4-4721-91E9-40B67229E94E}" srcOrd="0" destOrd="0" presId="urn:microsoft.com/office/officeart/2005/8/layout/hierarchy4"/>
    <dgm:cxn modelId="{2CA64A75-0079-4AE3-8213-45FDC7215524}" type="presParOf" srcId="{C683F938-35C4-48E3-84B8-4D631D3A6C8A}" destId="{01E62B70-A54A-4D06-829E-405CA00C4ADD}" srcOrd="1" destOrd="0" presId="urn:microsoft.com/office/officeart/2005/8/layout/hierarchy4"/>
    <dgm:cxn modelId="{E3BF17F0-3ABB-43FF-94AE-C0CD62D5C2BD}" type="presParOf" srcId="{844F39EB-420B-4CE8-B43E-E51507D9CA8A}" destId="{EEF6E48A-FBE9-4A38-B218-19E85D6C24DF}" srcOrd="1" destOrd="0" presId="urn:microsoft.com/office/officeart/2005/8/layout/hierarchy4"/>
    <dgm:cxn modelId="{B6243CC3-8EB1-4306-9DC1-83AC82D4B52F}" type="presParOf" srcId="{844F39EB-420B-4CE8-B43E-E51507D9CA8A}" destId="{5B4E4E47-CFFC-4560-852A-A9357FFD5290}" srcOrd="2" destOrd="0" presId="urn:microsoft.com/office/officeart/2005/8/layout/hierarchy4"/>
    <dgm:cxn modelId="{CD21BC81-CD78-461D-B028-3E49AE0E9286}" type="presParOf" srcId="{5B4E4E47-CFFC-4560-852A-A9357FFD5290}" destId="{BA47589B-0ED7-4D6B-BF98-27CB08C049EA}" srcOrd="0" destOrd="0" presId="urn:microsoft.com/office/officeart/2005/8/layout/hierarchy4"/>
    <dgm:cxn modelId="{E17C6D7D-E1C9-4BD2-A5AF-0AFC85F29DC8}" type="presParOf" srcId="{5B4E4E47-CFFC-4560-852A-A9357FFD5290}" destId="{C7E6CF41-0FC0-4DCA-9C64-94D5086165FF}" srcOrd="1" destOrd="0" presId="urn:microsoft.com/office/officeart/2005/8/layout/hierarchy4"/>
    <dgm:cxn modelId="{61340E23-E9CC-4EE2-ABE1-84A1EFAE7D5B}" type="presParOf" srcId="{B5319433-452B-40EB-8C1B-7A4FF7568BF4}" destId="{7262CA96-D1B8-4888-B524-7AA8F8CBBE2B}" srcOrd="1" destOrd="0" presId="urn:microsoft.com/office/officeart/2005/8/layout/hierarchy4"/>
    <dgm:cxn modelId="{EEA685A2-CF5B-442B-8678-B1BFDB6C05AE}" type="presParOf" srcId="{B5319433-452B-40EB-8C1B-7A4FF7568BF4}" destId="{E7B84599-240E-4DA8-95AC-6DF18FF5C0F6}" srcOrd="2" destOrd="0" presId="urn:microsoft.com/office/officeart/2005/8/layout/hierarchy4"/>
    <dgm:cxn modelId="{D15D6ECC-A50B-46CA-BE12-5E708DA4C29B}" type="presParOf" srcId="{E7B84599-240E-4DA8-95AC-6DF18FF5C0F6}" destId="{A803CD0B-A31E-45D6-B85A-1BC2247FCC50}" srcOrd="0" destOrd="0" presId="urn:microsoft.com/office/officeart/2005/8/layout/hierarchy4"/>
    <dgm:cxn modelId="{1FB526D4-05D8-482F-B7B8-1BEA484C6B21}" type="presParOf" srcId="{E7B84599-240E-4DA8-95AC-6DF18FF5C0F6}" destId="{8D1E6CCF-B2E7-41A3-B4F5-F02CD4A4382C}" srcOrd="1" destOrd="0" presId="urn:microsoft.com/office/officeart/2005/8/layout/hierarchy4"/>
    <dgm:cxn modelId="{3C3F6CD6-64C0-4631-8D5D-B20A6C0BB039}" type="presParOf" srcId="{E7B84599-240E-4DA8-95AC-6DF18FF5C0F6}" destId="{E48C42E4-3F5E-468F-9422-0D706E02A8E8}" srcOrd="2" destOrd="0" presId="urn:microsoft.com/office/officeart/2005/8/layout/hierarchy4"/>
    <dgm:cxn modelId="{E56407A3-F857-40D4-B977-A513B491DD1B}" type="presParOf" srcId="{E48C42E4-3F5E-468F-9422-0D706E02A8E8}" destId="{E4D21A82-56C8-40D6-A9EB-1BA00CFD7545}" srcOrd="0" destOrd="0" presId="urn:microsoft.com/office/officeart/2005/8/layout/hierarchy4"/>
    <dgm:cxn modelId="{A86110E8-F78E-455A-9140-BDA2F60D5125}" type="presParOf" srcId="{E4D21A82-56C8-40D6-A9EB-1BA00CFD7545}" destId="{939EA58B-F892-4F7E-B922-D673E29D9666}" srcOrd="0" destOrd="0" presId="urn:microsoft.com/office/officeart/2005/8/layout/hierarchy4"/>
    <dgm:cxn modelId="{A1C9504A-41A3-4C67-9E67-16C98A52B32E}" type="presParOf" srcId="{E4D21A82-56C8-40D6-A9EB-1BA00CFD7545}" destId="{590C34F1-12A0-4C29-9276-A50160491DE9}" srcOrd="1" destOrd="0" presId="urn:microsoft.com/office/officeart/2005/8/layout/hierarchy4"/>
    <dgm:cxn modelId="{BA8B59E1-5D06-4300-B34A-F1F58F7159FA}" type="presParOf" srcId="{E48C42E4-3F5E-468F-9422-0D706E02A8E8}" destId="{337F56A1-E8B2-4325-9E4C-B689F1984CB6}" srcOrd="1" destOrd="0" presId="urn:microsoft.com/office/officeart/2005/8/layout/hierarchy4"/>
    <dgm:cxn modelId="{511710D4-DF12-4737-896A-0F4ADB9C1105}" type="presParOf" srcId="{E48C42E4-3F5E-468F-9422-0D706E02A8E8}" destId="{2E6D0294-FF82-4583-84A4-BDDF6F05ABF9}" srcOrd="2" destOrd="0" presId="urn:microsoft.com/office/officeart/2005/8/layout/hierarchy4"/>
    <dgm:cxn modelId="{5F7FF99F-0C32-4EAA-997B-BEE0852E50F8}" type="presParOf" srcId="{2E6D0294-FF82-4583-84A4-BDDF6F05ABF9}" destId="{B0E58055-6C36-4E21-8CCA-9C62BD2E1C13}" srcOrd="0" destOrd="0" presId="urn:microsoft.com/office/officeart/2005/8/layout/hierarchy4"/>
    <dgm:cxn modelId="{418F3ADF-F351-4B86-BC8C-93F649655DA1}" type="presParOf" srcId="{2E6D0294-FF82-4583-84A4-BDDF6F05ABF9}" destId="{8A95A040-2DDD-4A93-8E1D-ED2D2878F7BD}"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BAC4F0-C5DE-400F-9BD4-6D55BBE068F0}" type="doc">
      <dgm:prSet loTypeId="urn:microsoft.com/office/officeart/2005/8/layout/hProcess3" loCatId="process" qsTypeId="urn:microsoft.com/office/officeart/2005/8/quickstyle/simple1" qsCatId="simple" csTypeId="urn:microsoft.com/office/officeart/2005/8/colors/accent2_5" csCatId="accent2" phldr="1"/>
      <dgm:spPr/>
      <dgm:t>
        <a:bodyPr/>
        <a:lstStyle/>
        <a:p>
          <a:endParaRPr lang="zh-CN" altLang="en-US"/>
        </a:p>
      </dgm:t>
    </dgm:pt>
    <dgm:pt modelId="{F75A3EEE-ED78-46A2-AD4D-6B4C3363C7B0}">
      <dgm:prSet phldrT="[文本]"/>
      <dgm:spPr/>
      <dgm:t>
        <a:bodyPr/>
        <a:lstStyle/>
        <a:p>
          <a:r>
            <a:rPr lang="zh-CN" altLang="en-US" dirty="0"/>
            <a:t>关中断</a:t>
          </a:r>
        </a:p>
      </dgm:t>
    </dgm:pt>
    <dgm:pt modelId="{2095A1BE-BD8C-4177-9BDC-BEF5B2B2603E}" type="parTrans" cxnId="{B7A4A58D-839D-4053-B664-D1593D124219}">
      <dgm:prSet/>
      <dgm:spPr/>
      <dgm:t>
        <a:bodyPr/>
        <a:lstStyle/>
        <a:p>
          <a:endParaRPr lang="zh-CN" altLang="en-US"/>
        </a:p>
      </dgm:t>
    </dgm:pt>
    <dgm:pt modelId="{3656D9B7-0C60-41CF-B69E-F9465AA402D5}" type="sibTrans" cxnId="{B7A4A58D-839D-4053-B664-D1593D124219}">
      <dgm:prSet/>
      <dgm:spPr/>
      <dgm:t>
        <a:bodyPr/>
        <a:lstStyle/>
        <a:p>
          <a:endParaRPr lang="zh-CN" altLang="en-US"/>
        </a:p>
      </dgm:t>
    </dgm:pt>
    <dgm:pt modelId="{60F9A073-FAD6-47B6-B987-0107CDE70736}">
      <dgm:prSet phldrT="[文本]" custT="1"/>
      <dgm:spPr/>
      <dgm:t>
        <a:bodyPr/>
        <a:lstStyle/>
        <a:p>
          <a:r>
            <a:rPr lang="zh-CN" altLang="en-US" sz="1400" dirty="0"/>
            <a:t>中断过程不再被中断</a:t>
          </a:r>
        </a:p>
      </dgm:t>
    </dgm:pt>
    <dgm:pt modelId="{5F010400-F880-4225-8FC7-C63DC263017C}" type="parTrans" cxnId="{EBCCE6BF-2CE6-495C-B7EF-41446932B5B7}">
      <dgm:prSet/>
      <dgm:spPr/>
      <dgm:t>
        <a:bodyPr/>
        <a:lstStyle/>
        <a:p>
          <a:endParaRPr lang="zh-CN" altLang="en-US"/>
        </a:p>
      </dgm:t>
    </dgm:pt>
    <dgm:pt modelId="{652D6AF9-6F98-4404-83C8-EAE7C53F3187}" type="sibTrans" cxnId="{EBCCE6BF-2CE6-495C-B7EF-41446932B5B7}">
      <dgm:prSet/>
      <dgm:spPr/>
      <dgm:t>
        <a:bodyPr/>
        <a:lstStyle/>
        <a:p>
          <a:endParaRPr lang="zh-CN" altLang="en-US"/>
        </a:p>
      </dgm:t>
    </dgm:pt>
    <dgm:pt modelId="{B138DBC4-4077-4F48-B58F-53F1206477A3}">
      <dgm:prSet phldrT="[文本]"/>
      <dgm:spPr/>
      <dgm:t>
        <a:bodyPr/>
        <a:lstStyle/>
        <a:p>
          <a:r>
            <a:rPr lang="zh-CN" altLang="en-US" dirty="0"/>
            <a:t>保存断点</a:t>
          </a:r>
        </a:p>
      </dgm:t>
    </dgm:pt>
    <dgm:pt modelId="{BB12DB30-E845-4917-8D67-0A2444B8D951}" type="parTrans" cxnId="{63FBA45E-28F2-4889-9598-492C48069E92}">
      <dgm:prSet/>
      <dgm:spPr/>
      <dgm:t>
        <a:bodyPr/>
        <a:lstStyle/>
        <a:p>
          <a:endParaRPr lang="zh-CN" altLang="en-US"/>
        </a:p>
      </dgm:t>
    </dgm:pt>
    <dgm:pt modelId="{52FBDC8F-2D91-418C-A867-1C97883124F4}" type="sibTrans" cxnId="{63FBA45E-28F2-4889-9598-492C48069E92}">
      <dgm:prSet/>
      <dgm:spPr/>
      <dgm:t>
        <a:bodyPr/>
        <a:lstStyle/>
        <a:p>
          <a:endParaRPr lang="zh-CN" altLang="en-US"/>
        </a:p>
      </dgm:t>
    </dgm:pt>
    <dgm:pt modelId="{B9F5C93E-4B4F-48AD-8FD1-0E8DD4919D0A}">
      <dgm:prSet phldrT="[文本]" custT="1"/>
      <dgm:spPr/>
      <dgm:t>
        <a:bodyPr/>
        <a:lstStyle/>
        <a:p>
          <a:r>
            <a:rPr lang="zh-CN" altLang="en-US" sz="1400" dirty="0"/>
            <a:t>保证总段后能回到原来的程序</a:t>
          </a:r>
        </a:p>
      </dgm:t>
    </dgm:pt>
    <dgm:pt modelId="{9F42494F-9840-460F-80C8-E3CCFB09B571}" type="parTrans" cxnId="{C1736F11-4729-4620-92FD-AE5969C4FA43}">
      <dgm:prSet/>
      <dgm:spPr/>
      <dgm:t>
        <a:bodyPr/>
        <a:lstStyle/>
        <a:p>
          <a:endParaRPr lang="zh-CN" altLang="en-US"/>
        </a:p>
      </dgm:t>
    </dgm:pt>
    <dgm:pt modelId="{D5B6488E-111D-454F-8DA4-AD85E5F01563}" type="sibTrans" cxnId="{C1736F11-4729-4620-92FD-AE5969C4FA43}">
      <dgm:prSet/>
      <dgm:spPr/>
      <dgm:t>
        <a:bodyPr/>
        <a:lstStyle/>
        <a:p>
          <a:endParaRPr lang="zh-CN" altLang="en-US"/>
        </a:p>
      </dgm:t>
    </dgm:pt>
    <dgm:pt modelId="{579C9AD6-B3E6-4ED6-889E-36816E1665FB}">
      <dgm:prSet phldrT="[文本]"/>
      <dgm:spPr/>
      <dgm:t>
        <a:bodyPr/>
        <a:lstStyle/>
        <a:p>
          <a:r>
            <a:rPr lang="zh-CN" altLang="en-US" dirty="0"/>
            <a:t>中断服务程序寻址</a:t>
          </a:r>
        </a:p>
      </dgm:t>
    </dgm:pt>
    <dgm:pt modelId="{344D78C2-4985-42A7-A2DF-A51C354CF448}" type="parTrans" cxnId="{C0F0DD0A-9B74-4585-84FD-263CA4B486BB}">
      <dgm:prSet/>
      <dgm:spPr/>
      <dgm:t>
        <a:bodyPr/>
        <a:lstStyle/>
        <a:p>
          <a:endParaRPr lang="zh-CN" altLang="en-US"/>
        </a:p>
      </dgm:t>
    </dgm:pt>
    <dgm:pt modelId="{9BF3D7B5-4698-4C0B-8A65-10DD6FCC339C}" type="sibTrans" cxnId="{C0F0DD0A-9B74-4585-84FD-263CA4B486BB}">
      <dgm:prSet/>
      <dgm:spPr/>
      <dgm:t>
        <a:bodyPr/>
        <a:lstStyle/>
        <a:p>
          <a:endParaRPr lang="zh-CN" altLang="en-US"/>
        </a:p>
      </dgm:t>
    </dgm:pt>
    <dgm:pt modelId="{0EB48A77-A8BB-41F8-8E03-D517EFB92E0A}">
      <dgm:prSet phldrT="[文本]" custT="1"/>
      <dgm:spPr/>
      <dgm:t>
        <a:bodyPr/>
        <a:lstStyle/>
        <a:p>
          <a:r>
            <a:rPr lang="zh-CN" altLang="en-US" sz="1400" dirty="0"/>
            <a:t>取出中断服务程序的入口地址放入</a:t>
          </a:r>
          <a:r>
            <a:rPr lang="en-US" altLang="zh-CN" sz="1400" dirty="0"/>
            <a:t>PC</a:t>
          </a:r>
          <a:endParaRPr lang="zh-CN" altLang="en-US" sz="1400" dirty="0"/>
        </a:p>
      </dgm:t>
    </dgm:pt>
    <dgm:pt modelId="{3282FBC0-6C20-47A2-B0AC-ADEC0DD4863F}" type="parTrans" cxnId="{4DFF833C-3411-4527-8B35-A338692CF9D5}">
      <dgm:prSet/>
      <dgm:spPr/>
      <dgm:t>
        <a:bodyPr/>
        <a:lstStyle/>
        <a:p>
          <a:endParaRPr lang="zh-CN" altLang="en-US"/>
        </a:p>
      </dgm:t>
    </dgm:pt>
    <dgm:pt modelId="{18A3681C-1AA6-41B3-8546-FF079E143E5B}" type="sibTrans" cxnId="{4DFF833C-3411-4527-8B35-A338692CF9D5}">
      <dgm:prSet/>
      <dgm:spPr/>
      <dgm:t>
        <a:bodyPr/>
        <a:lstStyle/>
        <a:p>
          <a:endParaRPr lang="zh-CN" altLang="en-US"/>
        </a:p>
      </dgm:t>
    </dgm:pt>
    <dgm:pt modelId="{BF42A52B-09C7-4F6B-B3B9-C8150B570BFE}">
      <dgm:prSet phldrT="[文本]"/>
      <dgm:spPr/>
      <dgm:t>
        <a:bodyPr/>
        <a:lstStyle/>
        <a:p>
          <a:r>
            <a:rPr lang="zh-CN" altLang="en-US" dirty="0"/>
            <a:t>保存现场和屏蔽字</a:t>
          </a:r>
        </a:p>
      </dgm:t>
    </dgm:pt>
    <dgm:pt modelId="{B369E517-502A-4573-976A-405888E7D1D7}" type="parTrans" cxnId="{EE837B68-BD13-4957-8CB2-5D65F03CB3E3}">
      <dgm:prSet/>
      <dgm:spPr/>
      <dgm:t>
        <a:bodyPr/>
        <a:lstStyle/>
        <a:p>
          <a:endParaRPr lang="zh-CN" altLang="en-US"/>
        </a:p>
      </dgm:t>
    </dgm:pt>
    <dgm:pt modelId="{888984BA-40C5-4D08-9FED-FFFAAF54D611}" type="sibTrans" cxnId="{EE837B68-BD13-4957-8CB2-5D65F03CB3E3}">
      <dgm:prSet/>
      <dgm:spPr/>
      <dgm:t>
        <a:bodyPr/>
        <a:lstStyle/>
        <a:p>
          <a:endParaRPr lang="zh-CN" altLang="en-US"/>
        </a:p>
      </dgm:t>
    </dgm:pt>
    <dgm:pt modelId="{21977D6C-5FE4-4156-9AC0-053969F80EDD}">
      <dgm:prSet phldrT="[文本]"/>
      <dgm:spPr/>
      <dgm:t>
        <a:bodyPr/>
        <a:lstStyle/>
        <a:p>
          <a:r>
            <a:rPr lang="zh-CN" altLang="en-US" dirty="0"/>
            <a:t>开中断</a:t>
          </a:r>
        </a:p>
      </dgm:t>
    </dgm:pt>
    <dgm:pt modelId="{B4B55399-29D2-49AF-A2F7-A1E952B57506}" type="parTrans" cxnId="{3E979742-7F55-42CA-A18A-16ECE996090B}">
      <dgm:prSet/>
      <dgm:spPr/>
      <dgm:t>
        <a:bodyPr/>
        <a:lstStyle/>
        <a:p>
          <a:endParaRPr lang="zh-CN" altLang="en-US"/>
        </a:p>
      </dgm:t>
    </dgm:pt>
    <dgm:pt modelId="{2564BF24-9E6A-478B-9FC9-745253376D12}" type="sibTrans" cxnId="{3E979742-7F55-42CA-A18A-16ECE996090B}">
      <dgm:prSet/>
      <dgm:spPr/>
      <dgm:t>
        <a:bodyPr/>
        <a:lstStyle/>
        <a:p>
          <a:endParaRPr lang="zh-CN" altLang="en-US"/>
        </a:p>
      </dgm:t>
    </dgm:pt>
    <dgm:pt modelId="{EEFADDD4-3416-4148-B347-DA268B35DB97}">
      <dgm:prSet phldrT="[文本]"/>
      <dgm:spPr/>
      <dgm:t>
        <a:bodyPr/>
        <a:lstStyle/>
        <a:p>
          <a:r>
            <a:rPr lang="zh-CN" altLang="en-US" dirty="0"/>
            <a:t>执行中断服务程序</a:t>
          </a:r>
        </a:p>
      </dgm:t>
    </dgm:pt>
    <dgm:pt modelId="{A3DA3251-B023-4FF3-8DA5-42FB806F4670}" type="parTrans" cxnId="{9AA2CC05-7550-4731-B16D-CF58C4570DE3}">
      <dgm:prSet/>
      <dgm:spPr/>
      <dgm:t>
        <a:bodyPr/>
        <a:lstStyle/>
        <a:p>
          <a:endParaRPr lang="zh-CN" altLang="en-US"/>
        </a:p>
      </dgm:t>
    </dgm:pt>
    <dgm:pt modelId="{30DAF042-9912-4B8F-893C-D6E0B4BB4467}" type="sibTrans" cxnId="{9AA2CC05-7550-4731-B16D-CF58C4570DE3}">
      <dgm:prSet/>
      <dgm:spPr/>
      <dgm:t>
        <a:bodyPr/>
        <a:lstStyle/>
        <a:p>
          <a:endParaRPr lang="zh-CN" altLang="en-US"/>
        </a:p>
      </dgm:t>
    </dgm:pt>
    <dgm:pt modelId="{00D9FB19-F236-45A8-976D-3766232A389A}">
      <dgm:prSet phldrT="[文本]"/>
      <dgm:spPr/>
      <dgm:t>
        <a:bodyPr/>
        <a:lstStyle/>
        <a:p>
          <a:r>
            <a:rPr lang="zh-CN" altLang="en-US" dirty="0"/>
            <a:t>关中断</a:t>
          </a:r>
        </a:p>
      </dgm:t>
    </dgm:pt>
    <dgm:pt modelId="{14AB6DB5-6420-433E-8EC7-3BA7A5F98020}" type="parTrans" cxnId="{7FF05461-2E67-4EA0-88B8-55D5993C98BA}">
      <dgm:prSet/>
      <dgm:spPr/>
      <dgm:t>
        <a:bodyPr/>
        <a:lstStyle/>
        <a:p>
          <a:endParaRPr lang="zh-CN" altLang="en-US"/>
        </a:p>
      </dgm:t>
    </dgm:pt>
    <dgm:pt modelId="{647D252D-9069-4D64-9582-3F3D71C8A525}" type="sibTrans" cxnId="{7FF05461-2E67-4EA0-88B8-55D5993C98BA}">
      <dgm:prSet/>
      <dgm:spPr/>
      <dgm:t>
        <a:bodyPr/>
        <a:lstStyle/>
        <a:p>
          <a:endParaRPr lang="zh-CN" altLang="en-US"/>
        </a:p>
      </dgm:t>
    </dgm:pt>
    <dgm:pt modelId="{997B6694-2993-499B-8C6D-55043503965D}">
      <dgm:prSet phldrT="[文本]"/>
      <dgm:spPr/>
      <dgm:t>
        <a:bodyPr/>
        <a:lstStyle/>
        <a:p>
          <a:r>
            <a:rPr lang="zh-CN" altLang="en-US" dirty="0"/>
            <a:t>恢复现场和屏蔽字</a:t>
          </a:r>
        </a:p>
      </dgm:t>
    </dgm:pt>
    <dgm:pt modelId="{5BB85029-DF29-48D5-941E-9DF6633D7A0D}" type="parTrans" cxnId="{8222427C-C252-4784-8506-E35594039788}">
      <dgm:prSet/>
      <dgm:spPr/>
      <dgm:t>
        <a:bodyPr/>
        <a:lstStyle/>
        <a:p>
          <a:endParaRPr lang="zh-CN" altLang="en-US"/>
        </a:p>
      </dgm:t>
    </dgm:pt>
    <dgm:pt modelId="{D735830F-6A14-4260-A9AF-3B8339DAD65C}" type="sibTrans" cxnId="{8222427C-C252-4784-8506-E35594039788}">
      <dgm:prSet/>
      <dgm:spPr/>
      <dgm:t>
        <a:bodyPr/>
        <a:lstStyle/>
        <a:p>
          <a:endParaRPr lang="zh-CN" altLang="en-US"/>
        </a:p>
      </dgm:t>
    </dgm:pt>
    <dgm:pt modelId="{A1D3C433-D068-4E3A-8F80-6849C699C691}">
      <dgm:prSet phldrT="[文本]"/>
      <dgm:spPr/>
      <dgm:t>
        <a:bodyPr/>
        <a:lstStyle/>
        <a:p>
          <a:r>
            <a:rPr lang="zh-CN" altLang="en-US" dirty="0"/>
            <a:t>开中断</a:t>
          </a:r>
        </a:p>
      </dgm:t>
    </dgm:pt>
    <dgm:pt modelId="{23E23E5B-18AE-4D03-954A-77D665E2861F}" type="parTrans" cxnId="{EE90F7B7-932C-466D-9AD7-628A2F8EA813}">
      <dgm:prSet/>
      <dgm:spPr/>
      <dgm:t>
        <a:bodyPr/>
        <a:lstStyle/>
        <a:p>
          <a:endParaRPr lang="zh-CN" altLang="en-US"/>
        </a:p>
      </dgm:t>
    </dgm:pt>
    <dgm:pt modelId="{ED2C781E-D4E0-47ED-A56E-09B6676E5347}" type="sibTrans" cxnId="{EE90F7B7-932C-466D-9AD7-628A2F8EA813}">
      <dgm:prSet/>
      <dgm:spPr/>
      <dgm:t>
        <a:bodyPr/>
        <a:lstStyle/>
        <a:p>
          <a:endParaRPr lang="zh-CN" altLang="en-US"/>
        </a:p>
      </dgm:t>
    </dgm:pt>
    <dgm:pt modelId="{9DE28F14-A753-4DFB-B9CC-7B55062F50E0}">
      <dgm:prSet phldrT="[文本]"/>
      <dgm:spPr/>
      <dgm:t>
        <a:bodyPr/>
        <a:lstStyle/>
        <a:p>
          <a:r>
            <a:rPr lang="zh-CN" altLang="en-US" dirty="0"/>
            <a:t>中断返回</a:t>
          </a:r>
        </a:p>
      </dgm:t>
    </dgm:pt>
    <dgm:pt modelId="{C15120A2-3E40-404D-87AB-18104DDE9539}" type="parTrans" cxnId="{E0E11EF0-68C0-455B-A6A9-9706A06E1BAF}">
      <dgm:prSet/>
      <dgm:spPr/>
      <dgm:t>
        <a:bodyPr/>
        <a:lstStyle/>
        <a:p>
          <a:endParaRPr lang="zh-CN" altLang="en-US"/>
        </a:p>
      </dgm:t>
    </dgm:pt>
    <dgm:pt modelId="{7C26AC04-EB76-4367-90D7-6E48203F11FD}" type="sibTrans" cxnId="{E0E11EF0-68C0-455B-A6A9-9706A06E1BAF}">
      <dgm:prSet/>
      <dgm:spPr/>
      <dgm:t>
        <a:bodyPr/>
        <a:lstStyle/>
        <a:p>
          <a:endParaRPr lang="zh-CN" altLang="en-US"/>
        </a:p>
      </dgm:t>
    </dgm:pt>
    <dgm:pt modelId="{5B3E20B5-98A2-4CF6-89B7-E83D23D003A9}">
      <dgm:prSet phldrT="[文本]" custT="1"/>
      <dgm:spPr/>
      <dgm:t>
        <a:bodyPr/>
        <a:lstStyle/>
        <a:p>
          <a:r>
            <a:rPr lang="zh-CN" altLang="en-US" sz="1400" dirty="0"/>
            <a:t>保存程序状态字寄存器和通用寄存器内容</a:t>
          </a:r>
        </a:p>
      </dgm:t>
    </dgm:pt>
    <dgm:pt modelId="{1104FD0E-910D-4811-A537-FE1CD49C2935}" type="parTrans" cxnId="{94B0E12A-B1FE-4739-8BDE-43B13C0B93F1}">
      <dgm:prSet/>
      <dgm:spPr/>
      <dgm:t>
        <a:bodyPr/>
        <a:lstStyle/>
        <a:p>
          <a:endParaRPr lang="zh-CN" altLang="en-US"/>
        </a:p>
      </dgm:t>
    </dgm:pt>
    <dgm:pt modelId="{8F1FDC2D-7DD2-47D2-B916-187FDB1D94CE}" type="sibTrans" cxnId="{94B0E12A-B1FE-4739-8BDE-43B13C0B93F1}">
      <dgm:prSet/>
      <dgm:spPr/>
      <dgm:t>
        <a:bodyPr/>
        <a:lstStyle/>
        <a:p>
          <a:endParaRPr lang="zh-CN" altLang="en-US"/>
        </a:p>
      </dgm:t>
    </dgm:pt>
    <dgm:pt modelId="{7A3956E0-00F2-467D-905F-1D47BFED226E}">
      <dgm:prSet phldrT="[文本]" custT="1"/>
      <dgm:spPr/>
      <dgm:t>
        <a:bodyPr/>
        <a:lstStyle/>
        <a:p>
          <a:r>
            <a:rPr lang="zh-CN" altLang="en-US" sz="1400" dirty="0"/>
            <a:t>处理过程，允许其他高级中断响应</a:t>
          </a:r>
        </a:p>
      </dgm:t>
    </dgm:pt>
    <dgm:pt modelId="{A7D327A9-3A82-4CCB-910B-2519BC56B6B5}" type="parTrans" cxnId="{9FB62918-175F-4D16-9D6D-3FCFDA52C4B9}">
      <dgm:prSet/>
      <dgm:spPr/>
      <dgm:t>
        <a:bodyPr/>
        <a:lstStyle/>
        <a:p>
          <a:endParaRPr lang="zh-CN" altLang="en-US"/>
        </a:p>
      </dgm:t>
    </dgm:pt>
    <dgm:pt modelId="{98688887-C354-4B64-98AD-20A008F5492A}" type="sibTrans" cxnId="{9FB62918-175F-4D16-9D6D-3FCFDA52C4B9}">
      <dgm:prSet/>
      <dgm:spPr/>
      <dgm:t>
        <a:bodyPr/>
        <a:lstStyle/>
        <a:p>
          <a:endParaRPr lang="zh-CN" altLang="en-US"/>
        </a:p>
      </dgm:t>
    </dgm:pt>
    <dgm:pt modelId="{6549D618-9CF4-4593-AD8A-36172C7300A9}">
      <dgm:prSet phldrT="[文本]" custT="1"/>
      <dgm:spPr/>
      <dgm:t>
        <a:bodyPr/>
        <a:lstStyle/>
        <a:p>
          <a:r>
            <a:rPr lang="zh-CN" altLang="en-US" sz="1400" dirty="0"/>
            <a:t>完成中断任务</a:t>
          </a:r>
        </a:p>
      </dgm:t>
    </dgm:pt>
    <dgm:pt modelId="{3586B55D-ABC2-474E-A3F3-27DFE9FE925B}" type="parTrans" cxnId="{6CC5AC2C-9396-4008-9299-F3D85A3EBC53}">
      <dgm:prSet/>
      <dgm:spPr/>
      <dgm:t>
        <a:bodyPr/>
        <a:lstStyle/>
        <a:p>
          <a:endParaRPr lang="zh-CN" altLang="en-US"/>
        </a:p>
      </dgm:t>
    </dgm:pt>
    <dgm:pt modelId="{D7CE1736-B21F-454C-8E1D-479ECDC4D0EE}" type="sibTrans" cxnId="{6CC5AC2C-9396-4008-9299-F3D85A3EBC53}">
      <dgm:prSet/>
      <dgm:spPr/>
      <dgm:t>
        <a:bodyPr/>
        <a:lstStyle/>
        <a:p>
          <a:endParaRPr lang="zh-CN" altLang="en-US"/>
        </a:p>
      </dgm:t>
    </dgm:pt>
    <dgm:pt modelId="{9A42FFE8-FF0B-4D80-AB2E-779B4CC26A5A}">
      <dgm:prSet phldrT="[文本]" custT="1"/>
      <dgm:spPr/>
      <dgm:t>
        <a:bodyPr/>
        <a:lstStyle/>
        <a:p>
          <a:r>
            <a:rPr lang="zh-CN" altLang="en-US" sz="1400" dirty="0"/>
            <a:t>保证恢复现场不被打断</a:t>
          </a:r>
        </a:p>
      </dgm:t>
    </dgm:pt>
    <dgm:pt modelId="{806540F9-C02F-4084-A987-6F4B0151B2C1}" type="parTrans" cxnId="{67D22E0C-4E16-41D7-B5B7-9857651CE5DF}">
      <dgm:prSet/>
      <dgm:spPr/>
      <dgm:t>
        <a:bodyPr/>
        <a:lstStyle/>
        <a:p>
          <a:endParaRPr lang="zh-CN" altLang="en-US"/>
        </a:p>
      </dgm:t>
    </dgm:pt>
    <dgm:pt modelId="{8EEB2018-2D3B-40EB-8A53-924C92F3EDD4}" type="sibTrans" cxnId="{67D22E0C-4E16-41D7-B5B7-9857651CE5DF}">
      <dgm:prSet/>
      <dgm:spPr/>
      <dgm:t>
        <a:bodyPr/>
        <a:lstStyle/>
        <a:p>
          <a:endParaRPr lang="zh-CN" altLang="en-US"/>
        </a:p>
      </dgm:t>
    </dgm:pt>
    <dgm:pt modelId="{DF868773-D3E0-4843-A414-A9C329839FA6}">
      <dgm:prSet phldrT="[文本]" custT="1"/>
      <dgm:spPr/>
      <dgm:t>
        <a:bodyPr/>
        <a:lstStyle/>
        <a:p>
          <a:r>
            <a:rPr lang="zh-CN" altLang="en-US" sz="1400" dirty="0"/>
            <a:t>将程序恢复继续执行</a:t>
          </a:r>
        </a:p>
      </dgm:t>
    </dgm:pt>
    <dgm:pt modelId="{7F01A5EB-CE30-44C2-9EF9-9E3EFAFB860B}" type="parTrans" cxnId="{3AAA0931-08E0-48F3-B78C-F20763E28591}">
      <dgm:prSet/>
      <dgm:spPr/>
      <dgm:t>
        <a:bodyPr/>
        <a:lstStyle/>
        <a:p>
          <a:endParaRPr lang="zh-CN" altLang="en-US"/>
        </a:p>
      </dgm:t>
    </dgm:pt>
    <dgm:pt modelId="{38255423-E1A7-4939-B3E7-3E433A373E62}" type="sibTrans" cxnId="{3AAA0931-08E0-48F3-B78C-F20763E28591}">
      <dgm:prSet/>
      <dgm:spPr/>
      <dgm:t>
        <a:bodyPr/>
        <a:lstStyle/>
        <a:p>
          <a:endParaRPr lang="zh-CN" altLang="en-US"/>
        </a:p>
      </dgm:t>
    </dgm:pt>
    <dgm:pt modelId="{2CD8D0C7-5150-448A-9830-8877ABB1622B}">
      <dgm:prSet phldrT="[文本]"/>
      <dgm:spPr/>
      <dgm:t>
        <a:bodyPr/>
        <a:lstStyle/>
        <a:p>
          <a:endParaRPr lang="zh-CN" altLang="en-US" dirty="0"/>
        </a:p>
      </dgm:t>
    </dgm:pt>
    <dgm:pt modelId="{D2FC15AC-AD4D-4435-8893-BCBF198BEB1D}" type="parTrans" cxnId="{732E4A95-A4F6-4A18-A8D2-8FF809AD21F1}">
      <dgm:prSet/>
      <dgm:spPr/>
      <dgm:t>
        <a:bodyPr/>
        <a:lstStyle/>
        <a:p>
          <a:endParaRPr lang="zh-CN" altLang="en-US"/>
        </a:p>
      </dgm:t>
    </dgm:pt>
    <dgm:pt modelId="{BE9BBCFE-680F-4FCE-8733-36F8A2E1EB71}" type="sibTrans" cxnId="{732E4A95-A4F6-4A18-A8D2-8FF809AD21F1}">
      <dgm:prSet/>
      <dgm:spPr/>
      <dgm:t>
        <a:bodyPr/>
        <a:lstStyle/>
        <a:p>
          <a:endParaRPr lang="zh-CN" altLang="en-US"/>
        </a:p>
      </dgm:t>
    </dgm:pt>
    <dgm:pt modelId="{D1F5A7F1-2521-4A08-9C57-50962FFE78F6}" type="pres">
      <dgm:prSet presAssocID="{95BAC4F0-C5DE-400F-9BD4-6D55BBE068F0}" presName="Name0" presStyleCnt="0">
        <dgm:presLayoutVars>
          <dgm:dir/>
          <dgm:animLvl val="lvl"/>
          <dgm:resizeHandles val="exact"/>
        </dgm:presLayoutVars>
      </dgm:prSet>
      <dgm:spPr/>
    </dgm:pt>
    <dgm:pt modelId="{5848E331-99DC-40F6-A2BD-B06F6D224519}" type="pres">
      <dgm:prSet presAssocID="{95BAC4F0-C5DE-400F-9BD4-6D55BBE068F0}" presName="dummy" presStyleCnt="0"/>
      <dgm:spPr/>
    </dgm:pt>
    <dgm:pt modelId="{17A68F76-BE63-4525-97C2-3DBE86C9E3DD}" type="pres">
      <dgm:prSet presAssocID="{95BAC4F0-C5DE-400F-9BD4-6D55BBE068F0}" presName="linH" presStyleCnt="0"/>
      <dgm:spPr/>
    </dgm:pt>
    <dgm:pt modelId="{1671A085-2E0C-44C9-B040-44BFA3853027}" type="pres">
      <dgm:prSet presAssocID="{95BAC4F0-C5DE-400F-9BD4-6D55BBE068F0}" presName="padding1" presStyleCnt="0"/>
      <dgm:spPr/>
    </dgm:pt>
    <dgm:pt modelId="{8A61D9B2-AEC5-406C-9A29-57517B0789FE}" type="pres">
      <dgm:prSet presAssocID="{F75A3EEE-ED78-46A2-AD4D-6B4C3363C7B0}" presName="linV" presStyleCnt="0"/>
      <dgm:spPr/>
    </dgm:pt>
    <dgm:pt modelId="{4D598A59-949C-4563-A3D0-6406F2EEBDAF}" type="pres">
      <dgm:prSet presAssocID="{F75A3EEE-ED78-46A2-AD4D-6B4C3363C7B0}" presName="spVertical1" presStyleCnt="0"/>
      <dgm:spPr/>
    </dgm:pt>
    <dgm:pt modelId="{A285AF96-399F-4EF1-B072-D27597FCB014}" type="pres">
      <dgm:prSet presAssocID="{F75A3EEE-ED78-46A2-AD4D-6B4C3363C7B0}" presName="parTx" presStyleLbl="revTx" presStyleIdx="0" presStyleCnt="19" custScaleX="96302">
        <dgm:presLayoutVars>
          <dgm:chMax val="0"/>
          <dgm:chPref val="0"/>
          <dgm:bulletEnabled val="1"/>
        </dgm:presLayoutVars>
      </dgm:prSet>
      <dgm:spPr/>
    </dgm:pt>
    <dgm:pt modelId="{9B094317-83BC-4790-98D9-F1FA7C912244}" type="pres">
      <dgm:prSet presAssocID="{F75A3EEE-ED78-46A2-AD4D-6B4C3363C7B0}" presName="spVertical2" presStyleCnt="0"/>
      <dgm:spPr/>
    </dgm:pt>
    <dgm:pt modelId="{257328EC-59C6-4B42-B7EF-8F28ED419512}" type="pres">
      <dgm:prSet presAssocID="{F75A3EEE-ED78-46A2-AD4D-6B4C3363C7B0}" presName="spVertical3" presStyleCnt="0"/>
      <dgm:spPr/>
    </dgm:pt>
    <dgm:pt modelId="{49E9881D-49C8-4F0B-818D-222E4330CC5B}" type="pres">
      <dgm:prSet presAssocID="{F75A3EEE-ED78-46A2-AD4D-6B4C3363C7B0}" presName="desTx" presStyleLbl="revTx" presStyleIdx="1" presStyleCnt="19">
        <dgm:presLayoutVars>
          <dgm:bulletEnabled val="1"/>
        </dgm:presLayoutVars>
      </dgm:prSet>
      <dgm:spPr/>
    </dgm:pt>
    <dgm:pt modelId="{C232AB1B-8B04-4710-8F71-566BD6602EBC}" type="pres">
      <dgm:prSet presAssocID="{3656D9B7-0C60-41CF-B69E-F9465AA402D5}" presName="space" presStyleCnt="0"/>
      <dgm:spPr/>
    </dgm:pt>
    <dgm:pt modelId="{0E882D74-5689-4C85-BDD5-767C6F8A0197}" type="pres">
      <dgm:prSet presAssocID="{B138DBC4-4077-4F48-B58F-53F1206477A3}" presName="linV" presStyleCnt="0"/>
      <dgm:spPr/>
    </dgm:pt>
    <dgm:pt modelId="{7F3DEA76-E4A4-425D-9249-EC2126246C65}" type="pres">
      <dgm:prSet presAssocID="{B138DBC4-4077-4F48-B58F-53F1206477A3}" presName="spVertical1" presStyleCnt="0"/>
      <dgm:spPr/>
    </dgm:pt>
    <dgm:pt modelId="{3AC2BFBE-105F-4384-B44D-0F3A90F97177}" type="pres">
      <dgm:prSet presAssocID="{B138DBC4-4077-4F48-B58F-53F1206477A3}" presName="parTx" presStyleLbl="revTx" presStyleIdx="2" presStyleCnt="19">
        <dgm:presLayoutVars>
          <dgm:chMax val="0"/>
          <dgm:chPref val="0"/>
          <dgm:bulletEnabled val="1"/>
        </dgm:presLayoutVars>
      </dgm:prSet>
      <dgm:spPr/>
    </dgm:pt>
    <dgm:pt modelId="{51CFC267-7F77-483D-81DD-D78434CF4368}" type="pres">
      <dgm:prSet presAssocID="{B138DBC4-4077-4F48-B58F-53F1206477A3}" presName="spVertical2" presStyleCnt="0"/>
      <dgm:spPr/>
    </dgm:pt>
    <dgm:pt modelId="{B1E9A990-97E2-463D-9C19-F5B343A97901}" type="pres">
      <dgm:prSet presAssocID="{B138DBC4-4077-4F48-B58F-53F1206477A3}" presName="spVertical3" presStyleCnt="0"/>
      <dgm:spPr/>
    </dgm:pt>
    <dgm:pt modelId="{2E95DC71-25C4-4156-805A-49C68C3E3727}" type="pres">
      <dgm:prSet presAssocID="{B138DBC4-4077-4F48-B58F-53F1206477A3}" presName="desTx" presStyleLbl="revTx" presStyleIdx="3" presStyleCnt="19">
        <dgm:presLayoutVars>
          <dgm:bulletEnabled val="1"/>
        </dgm:presLayoutVars>
      </dgm:prSet>
      <dgm:spPr/>
    </dgm:pt>
    <dgm:pt modelId="{4E42AC89-1888-4861-AE6B-2B15E729094D}" type="pres">
      <dgm:prSet presAssocID="{52FBDC8F-2D91-418C-A867-1C97883124F4}" presName="space" presStyleCnt="0"/>
      <dgm:spPr/>
    </dgm:pt>
    <dgm:pt modelId="{0B604220-0649-4D30-8CF5-A7E6DC3D0383}" type="pres">
      <dgm:prSet presAssocID="{579C9AD6-B3E6-4ED6-889E-36816E1665FB}" presName="linV" presStyleCnt="0"/>
      <dgm:spPr/>
    </dgm:pt>
    <dgm:pt modelId="{69FD827D-B1FA-4AD9-81E2-B97D1D18E8A6}" type="pres">
      <dgm:prSet presAssocID="{579C9AD6-B3E6-4ED6-889E-36816E1665FB}" presName="spVertical1" presStyleCnt="0"/>
      <dgm:spPr/>
    </dgm:pt>
    <dgm:pt modelId="{C40DCCA7-927A-40DE-893E-7191989402EB}" type="pres">
      <dgm:prSet presAssocID="{579C9AD6-B3E6-4ED6-889E-36816E1665FB}" presName="parTx" presStyleLbl="revTx" presStyleIdx="4" presStyleCnt="19">
        <dgm:presLayoutVars>
          <dgm:chMax val="0"/>
          <dgm:chPref val="0"/>
          <dgm:bulletEnabled val="1"/>
        </dgm:presLayoutVars>
      </dgm:prSet>
      <dgm:spPr/>
    </dgm:pt>
    <dgm:pt modelId="{4E7A3D94-D572-4ED8-9E76-FC535DAC0160}" type="pres">
      <dgm:prSet presAssocID="{579C9AD6-B3E6-4ED6-889E-36816E1665FB}" presName="spVertical2" presStyleCnt="0"/>
      <dgm:spPr/>
    </dgm:pt>
    <dgm:pt modelId="{9C0A14DF-96BF-45AE-AA41-A5A0D334189F}" type="pres">
      <dgm:prSet presAssocID="{579C9AD6-B3E6-4ED6-889E-36816E1665FB}" presName="spVertical3" presStyleCnt="0"/>
      <dgm:spPr/>
    </dgm:pt>
    <dgm:pt modelId="{221C2200-C0AF-4A22-8046-36AD79A96222}" type="pres">
      <dgm:prSet presAssocID="{579C9AD6-B3E6-4ED6-889E-36816E1665FB}" presName="desTx" presStyleLbl="revTx" presStyleIdx="5" presStyleCnt="19">
        <dgm:presLayoutVars>
          <dgm:bulletEnabled val="1"/>
        </dgm:presLayoutVars>
      </dgm:prSet>
      <dgm:spPr/>
    </dgm:pt>
    <dgm:pt modelId="{5F7AD0A0-3398-4A91-BB04-7E9DF1CF90B0}" type="pres">
      <dgm:prSet presAssocID="{9BF3D7B5-4698-4C0B-8A65-10DD6FCC339C}" presName="space" presStyleCnt="0"/>
      <dgm:spPr/>
    </dgm:pt>
    <dgm:pt modelId="{45606E28-7E16-44D5-996E-A00C81DD9518}" type="pres">
      <dgm:prSet presAssocID="{BF42A52B-09C7-4F6B-B3B9-C8150B570BFE}" presName="linV" presStyleCnt="0"/>
      <dgm:spPr/>
    </dgm:pt>
    <dgm:pt modelId="{13C9FAE5-2DCC-40A3-8957-D52952215228}" type="pres">
      <dgm:prSet presAssocID="{BF42A52B-09C7-4F6B-B3B9-C8150B570BFE}" presName="spVertical1" presStyleCnt="0"/>
      <dgm:spPr/>
    </dgm:pt>
    <dgm:pt modelId="{974DC520-05E7-4CF3-B388-0D386A676793}" type="pres">
      <dgm:prSet presAssocID="{BF42A52B-09C7-4F6B-B3B9-C8150B570BFE}" presName="parTx" presStyleLbl="revTx" presStyleIdx="6" presStyleCnt="19">
        <dgm:presLayoutVars>
          <dgm:chMax val="0"/>
          <dgm:chPref val="0"/>
          <dgm:bulletEnabled val="1"/>
        </dgm:presLayoutVars>
      </dgm:prSet>
      <dgm:spPr/>
    </dgm:pt>
    <dgm:pt modelId="{81D0C1DE-FD1A-4F81-B9BB-D3C58664FABC}" type="pres">
      <dgm:prSet presAssocID="{BF42A52B-09C7-4F6B-B3B9-C8150B570BFE}" presName="spVertical2" presStyleCnt="0"/>
      <dgm:spPr/>
    </dgm:pt>
    <dgm:pt modelId="{D02AC501-3A3C-475A-88A1-833D012EC939}" type="pres">
      <dgm:prSet presAssocID="{BF42A52B-09C7-4F6B-B3B9-C8150B570BFE}" presName="spVertical3" presStyleCnt="0"/>
      <dgm:spPr/>
    </dgm:pt>
    <dgm:pt modelId="{39D9E1A9-F74D-410D-AECB-F939982CDBAC}" type="pres">
      <dgm:prSet presAssocID="{BF42A52B-09C7-4F6B-B3B9-C8150B570BFE}" presName="desTx" presStyleLbl="revTx" presStyleIdx="7" presStyleCnt="19">
        <dgm:presLayoutVars>
          <dgm:bulletEnabled val="1"/>
        </dgm:presLayoutVars>
      </dgm:prSet>
      <dgm:spPr/>
    </dgm:pt>
    <dgm:pt modelId="{3B55B593-AEA3-4EC6-B896-6603821D021A}" type="pres">
      <dgm:prSet presAssocID="{888984BA-40C5-4D08-9FED-FFFAAF54D611}" presName="space" presStyleCnt="0"/>
      <dgm:spPr/>
    </dgm:pt>
    <dgm:pt modelId="{E1F558F0-D8A8-4080-826A-14E3A8C89F7E}" type="pres">
      <dgm:prSet presAssocID="{21977D6C-5FE4-4156-9AC0-053969F80EDD}" presName="linV" presStyleCnt="0"/>
      <dgm:spPr/>
    </dgm:pt>
    <dgm:pt modelId="{F3517110-1C1B-4083-B3E1-877D1CDFA2B8}" type="pres">
      <dgm:prSet presAssocID="{21977D6C-5FE4-4156-9AC0-053969F80EDD}" presName="spVertical1" presStyleCnt="0"/>
      <dgm:spPr/>
    </dgm:pt>
    <dgm:pt modelId="{3814DF22-F23F-4ADB-808C-11755219DF6B}" type="pres">
      <dgm:prSet presAssocID="{21977D6C-5FE4-4156-9AC0-053969F80EDD}" presName="parTx" presStyleLbl="revTx" presStyleIdx="8" presStyleCnt="19">
        <dgm:presLayoutVars>
          <dgm:chMax val="0"/>
          <dgm:chPref val="0"/>
          <dgm:bulletEnabled val="1"/>
        </dgm:presLayoutVars>
      </dgm:prSet>
      <dgm:spPr/>
    </dgm:pt>
    <dgm:pt modelId="{05C5D9BF-0205-426A-9B5E-ACB911F7A44B}" type="pres">
      <dgm:prSet presAssocID="{21977D6C-5FE4-4156-9AC0-053969F80EDD}" presName="spVertical2" presStyleCnt="0"/>
      <dgm:spPr/>
    </dgm:pt>
    <dgm:pt modelId="{C831E00B-3362-429D-B52D-FBC935898748}" type="pres">
      <dgm:prSet presAssocID="{21977D6C-5FE4-4156-9AC0-053969F80EDD}" presName="spVertical3" presStyleCnt="0"/>
      <dgm:spPr/>
    </dgm:pt>
    <dgm:pt modelId="{F5F6F058-4DFF-49DC-8B5C-55A4B77FBB12}" type="pres">
      <dgm:prSet presAssocID="{21977D6C-5FE4-4156-9AC0-053969F80EDD}" presName="desTx" presStyleLbl="revTx" presStyleIdx="9" presStyleCnt="19">
        <dgm:presLayoutVars>
          <dgm:bulletEnabled val="1"/>
        </dgm:presLayoutVars>
      </dgm:prSet>
      <dgm:spPr/>
    </dgm:pt>
    <dgm:pt modelId="{1A7020B0-D0EE-4A02-B98C-45C2D7CBA3E6}" type="pres">
      <dgm:prSet presAssocID="{2564BF24-9E6A-478B-9FC9-745253376D12}" presName="space" presStyleCnt="0"/>
      <dgm:spPr/>
    </dgm:pt>
    <dgm:pt modelId="{4BC2D1B4-4CE8-48A5-A5EF-D43B9F979034}" type="pres">
      <dgm:prSet presAssocID="{EEFADDD4-3416-4148-B347-DA268B35DB97}" presName="linV" presStyleCnt="0"/>
      <dgm:spPr/>
    </dgm:pt>
    <dgm:pt modelId="{16879940-0384-4280-B682-6B2FF4FC35E8}" type="pres">
      <dgm:prSet presAssocID="{EEFADDD4-3416-4148-B347-DA268B35DB97}" presName="spVertical1" presStyleCnt="0"/>
      <dgm:spPr/>
    </dgm:pt>
    <dgm:pt modelId="{05B8DF44-48CC-4CCA-892A-E16F7965179C}" type="pres">
      <dgm:prSet presAssocID="{EEFADDD4-3416-4148-B347-DA268B35DB97}" presName="parTx" presStyleLbl="revTx" presStyleIdx="10" presStyleCnt="19">
        <dgm:presLayoutVars>
          <dgm:chMax val="0"/>
          <dgm:chPref val="0"/>
          <dgm:bulletEnabled val="1"/>
        </dgm:presLayoutVars>
      </dgm:prSet>
      <dgm:spPr/>
    </dgm:pt>
    <dgm:pt modelId="{6D5CCE4B-1D3C-4AB7-96FE-8D8687A4AC74}" type="pres">
      <dgm:prSet presAssocID="{EEFADDD4-3416-4148-B347-DA268B35DB97}" presName="spVertical2" presStyleCnt="0"/>
      <dgm:spPr/>
    </dgm:pt>
    <dgm:pt modelId="{58CAB258-DC5A-4095-BE86-337124761E34}" type="pres">
      <dgm:prSet presAssocID="{EEFADDD4-3416-4148-B347-DA268B35DB97}" presName="spVertical3" presStyleCnt="0"/>
      <dgm:spPr/>
    </dgm:pt>
    <dgm:pt modelId="{08217B0D-7171-4D92-8171-71F3445CD821}" type="pres">
      <dgm:prSet presAssocID="{EEFADDD4-3416-4148-B347-DA268B35DB97}" presName="desTx" presStyleLbl="revTx" presStyleIdx="11" presStyleCnt="19">
        <dgm:presLayoutVars>
          <dgm:bulletEnabled val="1"/>
        </dgm:presLayoutVars>
      </dgm:prSet>
      <dgm:spPr/>
    </dgm:pt>
    <dgm:pt modelId="{4A1C18E4-EB1A-4ED6-8B67-2C36808F103E}" type="pres">
      <dgm:prSet presAssocID="{30DAF042-9912-4B8F-893C-D6E0B4BB4467}" presName="space" presStyleCnt="0"/>
      <dgm:spPr/>
    </dgm:pt>
    <dgm:pt modelId="{A5B587C3-B1F4-4CE1-BA5E-1166F3D71E68}" type="pres">
      <dgm:prSet presAssocID="{00D9FB19-F236-45A8-976D-3766232A389A}" presName="linV" presStyleCnt="0"/>
      <dgm:spPr/>
    </dgm:pt>
    <dgm:pt modelId="{843D9CF9-0482-4E8B-B36F-146425F339BC}" type="pres">
      <dgm:prSet presAssocID="{00D9FB19-F236-45A8-976D-3766232A389A}" presName="spVertical1" presStyleCnt="0"/>
      <dgm:spPr/>
    </dgm:pt>
    <dgm:pt modelId="{8435F8B4-ED6B-4999-BF20-A848F5BB8774}" type="pres">
      <dgm:prSet presAssocID="{00D9FB19-F236-45A8-976D-3766232A389A}" presName="parTx" presStyleLbl="revTx" presStyleIdx="12" presStyleCnt="19">
        <dgm:presLayoutVars>
          <dgm:chMax val="0"/>
          <dgm:chPref val="0"/>
          <dgm:bulletEnabled val="1"/>
        </dgm:presLayoutVars>
      </dgm:prSet>
      <dgm:spPr/>
    </dgm:pt>
    <dgm:pt modelId="{873D4190-2D5C-45A8-810C-2B11A8CB5092}" type="pres">
      <dgm:prSet presAssocID="{00D9FB19-F236-45A8-976D-3766232A389A}" presName="spVertical2" presStyleCnt="0"/>
      <dgm:spPr/>
    </dgm:pt>
    <dgm:pt modelId="{F37AFBDD-A80C-420E-836C-66E44082119E}" type="pres">
      <dgm:prSet presAssocID="{00D9FB19-F236-45A8-976D-3766232A389A}" presName="spVertical3" presStyleCnt="0"/>
      <dgm:spPr/>
    </dgm:pt>
    <dgm:pt modelId="{C1C4207A-56A4-4EE0-9F97-E05014AC2F30}" type="pres">
      <dgm:prSet presAssocID="{00D9FB19-F236-45A8-976D-3766232A389A}" presName="desTx" presStyleLbl="revTx" presStyleIdx="13" presStyleCnt="19">
        <dgm:presLayoutVars>
          <dgm:bulletEnabled val="1"/>
        </dgm:presLayoutVars>
      </dgm:prSet>
      <dgm:spPr/>
    </dgm:pt>
    <dgm:pt modelId="{AA08A30F-26D1-46CD-B3A8-DDCB59ABD253}" type="pres">
      <dgm:prSet presAssocID="{647D252D-9069-4D64-9582-3F3D71C8A525}" presName="space" presStyleCnt="0"/>
      <dgm:spPr/>
    </dgm:pt>
    <dgm:pt modelId="{7319888F-7EF7-44CB-985B-FDCB63504B9E}" type="pres">
      <dgm:prSet presAssocID="{997B6694-2993-499B-8C6D-55043503965D}" presName="linV" presStyleCnt="0"/>
      <dgm:spPr/>
    </dgm:pt>
    <dgm:pt modelId="{CB4545F5-1239-4A46-8FC4-41F1818752EA}" type="pres">
      <dgm:prSet presAssocID="{997B6694-2993-499B-8C6D-55043503965D}" presName="spVertical1" presStyleCnt="0"/>
      <dgm:spPr/>
    </dgm:pt>
    <dgm:pt modelId="{EDE798EC-DDC9-437E-9A28-FE4C8B3D36F6}" type="pres">
      <dgm:prSet presAssocID="{997B6694-2993-499B-8C6D-55043503965D}" presName="parTx" presStyleLbl="revTx" presStyleIdx="14" presStyleCnt="19">
        <dgm:presLayoutVars>
          <dgm:chMax val="0"/>
          <dgm:chPref val="0"/>
          <dgm:bulletEnabled val="1"/>
        </dgm:presLayoutVars>
      </dgm:prSet>
      <dgm:spPr/>
    </dgm:pt>
    <dgm:pt modelId="{1663EF2C-BA12-42A4-8602-AD4109DD079F}" type="pres">
      <dgm:prSet presAssocID="{997B6694-2993-499B-8C6D-55043503965D}" presName="spVertical2" presStyleCnt="0"/>
      <dgm:spPr/>
    </dgm:pt>
    <dgm:pt modelId="{C3AD8264-2A56-4A1F-8645-85A75057DD68}" type="pres">
      <dgm:prSet presAssocID="{997B6694-2993-499B-8C6D-55043503965D}" presName="spVertical3" presStyleCnt="0"/>
      <dgm:spPr/>
    </dgm:pt>
    <dgm:pt modelId="{6D73E525-8073-4A7E-80B2-9A650DACE4BA}" type="pres">
      <dgm:prSet presAssocID="{997B6694-2993-499B-8C6D-55043503965D}" presName="desTx" presStyleLbl="revTx" presStyleIdx="15" presStyleCnt="19">
        <dgm:presLayoutVars>
          <dgm:bulletEnabled val="1"/>
        </dgm:presLayoutVars>
      </dgm:prSet>
      <dgm:spPr/>
    </dgm:pt>
    <dgm:pt modelId="{3C1991D7-3D78-4607-B812-66F8F04A5EEF}" type="pres">
      <dgm:prSet presAssocID="{D735830F-6A14-4260-A9AF-3B8339DAD65C}" presName="space" presStyleCnt="0"/>
      <dgm:spPr/>
    </dgm:pt>
    <dgm:pt modelId="{08768718-B51D-4633-978F-FFA30E8010A5}" type="pres">
      <dgm:prSet presAssocID="{A1D3C433-D068-4E3A-8F80-6849C699C691}" presName="linV" presStyleCnt="0"/>
      <dgm:spPr/>
    </dgm:pt>
    <dgm:pt modelId="{BBCE4954-CF6E-4E10-8C60-A6F186A0BAAB}" type="pres">
      <dgm:prSet presAssocID="{A1D3C433-D068-4E3A-8F80-6849C699C691}" presName="spVertical1" presStyleCnt="0"/>
      <dgm:spPr/>
    </dgm:pt>
    <dgm:pt modelId="{A441AAAB-339E-4CC7-98D7-6E9351EDC4B8}" type="pres">
      <dgm:prSet presAssocID="{A1D3C433-D068-4E3A-8F80-6849C699C691}" presName="parTx" presStyleLbl="revTx" presStyleIdx="16" presStyleCnt="19">
        <dgm:presLayoutVars>
          <dgm:chMax val="0"/>
          <dgm:chPref val="0"/>
          <dgm:bulletEnabled val="1"/>
        </dgm:presLayoutVars>
      </dgm:prSet>
      <dgm:spPr/>
    </dgm:pt>
    <dgm:pt modelId="{5BEE5B50-923D-4D93-908D-67BB2D74426B}" type="pres">
      <dgm:prSet presAssocID="{A1D3C433-D068-4E3A-8F80-6849C699C691}" presName="spVertical2" presStyleCnt="0"/>
      <dgm:spPr/>
    </dgm:pt>
    <dgm:pt modelId="{D7BAE0A4-373B-47F8-9C6E-953B3996C07B}" type="pres">
      <dgm:prSet presAssocID="{A1D3C433-D068-4E3A-8F80-6849C699C691}" presName="spVertical3" presStyleCnt="0"/>
      <dgm:spPr/>
    </dgm:pt>
    <dgm:pt modelId="{F7B95FA2-3506-48FF-A754-C81F5971F2FF}" type="pres">
      <dgm:prSet presAssocID="{ED2C781E-D4E0-47ED-A56E-09B6676E5347}" presName="space" presStyleCnt="0"/>
      <dgm:spPr/>
    </dgm:pt>
    <dgm:pt modelId="{5DC74A0C-E29C-4EE8-AF48-F9FC1560FA2F}" type="pres">
      <dgm:prSet presAssocID="{9DE28F14-A753-4DFB-B9CC-7B55062F50E0}" presName="linV" presStyleCnt="0"/>
      <dgm:spPr/>
    </dgm:pt>
    <dgm:pt modelId="{70B7E08A-ADFC-4F28-8D20-D5AFA9ED2F2F}" type="pres">
      <dgm:prSet presAssocID="{9DE28F14-A753-4DFB-B9CC-7B55062F50E0}" presName="spVertical1" presStyleCnt="0"/>
      <dgm:spPr/>
    </dgm:pt>
    <dgm:pt modelId="{29CE1C35-38C2-4CA3-AD4A-1D22C529EABF}" type="pres">
      <dgm:prSet presAssocID="{9DE28F14-A753-4DFB-B9CC-7B55062F50E0}" presName="parTx" presStyleLbl="revTx" presStyleIdx="17" presStyleCnt="19">
        <dgm:presLayoutVars>
          <dgm:chMax val="0"/>
          <dgm:chPref val="0"/>
          <dgm:bulletEnabled val="1"/>
        </dgm:presLayoutVars>
      </dgm:prSet>
      <dgm:spPr/>
    </dgm:pt>
    <dgm:pt modelId="{63536D28-93B1-4D71-93F2-F7A85D42E8C2}" type="pres">
      <dgm:prSet presAssocID="{9DE28F14-A753-4DFB-B9CC-7B55062F50E0}" presName="spVertical2" presStyleCnt="0"/>
      <dgm:spPr/>
    </dgm:pt>
    <dgm:pt modelId="{225AADA1-352E-464D-84B0-F0E11AF980F2}" type="pres">
      <dgm:prSet presAssocID="{9DE28F14-A753-4DFB-B9CC-7B55062F50E0}" presName="spVertical3" presStyleCnt="0"/>
      <dgm:spPr/>
    </dgm:pt>
    <dgm:pt modelId="{F477EA82-19EE-4DE6-94F0-3A883F8D5477}" type="pres">
      <dgm:prSet presAssocID="{9DE28F14-A753-4DFB-B9CC-7B55062F50E0}" presName="desTx" presStyleLbl="revTx" presStyleIdx="18" presStyleCnt="19">
        <dgm:presLayoutVars>
          <dgm:bulletEnabled val="1"/>
        </dgm:presLayoutVars>
      </dgm:prSet>
      <dgm:spPr/>
    </dgm:pt>
    <dgm:pt modelId="{FFD1D11A-45EE-4339-AC95-7F5D471FDE9E}" type="pres">
      <dgm:prSet presAssocID="{95BAC4F0-C5DE-400F-9BD4-6D55BBE068F0}" presName="padding2" presStyleCnt="0"/>
      <dgm:spPr/>
    </dgm:pt>
    <dgm:pt modelId="{0E877E9E-4575-4BFC-BD90-D5B6EB64A746}" type="pres">
      <dgm:prSet presAssocID="{95BAC4F0-C5DE-400F-9BD4-6D55BBE068F0}" presName="negArrow" presStyleCnt="0"/>
      <dgm:spPr/>
    </dgm:pt>
    <dgm:pt modelId="{B80A39CA-BEDA-4220-A9A2-FCE5651CA3B3}" type="pres">
      <dgm:prSet presAssocID="{95BAC4F0-C5DE-400F-9BD4-6D55BBE068F0}" presName="backgroundArrow" presStyleLbl="node1" presStyleIdx="0" presStyleCnt="1"/>
      <dgm:spPr/>
    </dgm:pt>
  </dgm:ptLst>
  <dgm:cxnLst>
    <dgm:cxn modelId="{9AA2CC05-7550-4731-B16D-CF58C4570DE3}" srcId="{95BAC4F0-C5DE-400F-9BD4-6D55BBE068F0}" destId="{EEFADDD4-3416-4148-B347-DA268B35DB97}" srcOrd="5" destOrd="0" parTransId="{A3DA3251-B023-4FF3-8DA5-42FB806F4670}" sibTransId="{30DAF042-9912-4B8F-893C-D6E0B4BB4467}"/>
    <dgm:cxn modelId="{4FEF0307-FB31-42DC-B724-D1AE7B1C3607}" type="presOf" srcId="{BF42A52B-09C7-4F6B-B3B9-C8150B570BFE}" destId="{974DC520-05E7-4CF3-B388-0D386A676793}" srcOrd="0" destOrd="0" presId="urn:microsoft.com/office/officeart/2005/8/layout/hProcess3"/>
    <dgm:cxn modelId="{C0F0DD0A-9B74-4585-84FD-263CA4B486BB}" srcId="{95BAC4F0-C5DE-400F-9BD4-6D55BBE068F0}" destId="{579C9AD6-B3E6-4ED6-889E-36816E1665FB}" srcOrd="2" destOrd="0" parTransId="{344D78C2-4985-42A7-A2DF-A51C354CF448}" sibTransId="{9BF3D7B5-4698-4C0B-8A65-10DD6FCC339C}"/>
    <dgm:cxn modelId="{67D22E0C-4E16-41D7-B5B7-9857651CE5DF}" srcId="{00D9FB19-F236-45A8-976D-3766232A389A}" destId="{9A42FFE8-FF0B-4D80-AB2E-779B4CC26A5A}" srcOrd="0" destOrd="0" parTransId="{806540F9-C02F-4084-A987-6F4B0151B2C1}" sibTransId="{8EEB2018-2D3B-40EB-8A53-924C92F3EDD4}"/>
    <dgm:cxn modelId="{5E1DC00C-F4BE-419C-B04B-E46D68337828}" type="presOf" srcId="{60F9A073-FAD6-47B6-B987-0107CDE70736}" destId="{49E9881D-49C8-4F0B-818D-222E4330CC5B}" srcOrd="0" destOrd="0" presId="urn:microsoft.com/office/officeart/2005/8/layout/hProcess3"/>
    <dgm:cxn modelId="{4E473B0F-A0F3-4A29-83A8-99204B5E8626}" type="presOf" srcId="{5B3E20B5-98A2-4CF6-89B7-E83D23D003A9}" destId="{39D9E1A9-F74D-410D-AECB-F939982CDBAC}" srcOrd="0" destOrd="0" presId="urn:microsoft.com/office/officeart/2005/8/layout/hProcess3"/>
    <dgm:cxn modelId="{C1736F11-4729-4620-92FD-AE5969C4FA43}" srcId="{B138DBC4-4077-4F48-B58F-53F1206477A3}" destId="{B9F5C93E-4B4F-48AD-8FD1-0E8DD4919D0A}" srcOrd="0" destOrd="0" parTransId="{9F42494F-9840-460F-80C8-E3CCFB09B571}" sibTransId="{D5B6488E-111D-454F-8DA4-AD85E5F01563}"/>
    <dgm:cxn modelId="{9FB62918-175F-4D16-9D6D-3FCFDA52C4B9}" srcId="{21977D6C-5FE4-4156-9AC0-053969F80EDD}" destId="{7A3956E0-00F2-467D-905F-1D47BFED226E}" srcOrd="0" destOrd="0" parTransId="{A7D327A9-3A82-4CCB-910B-2519BC56B6B5}" sibTransId="{98688887-C354-4B64-98AD-20A008F5492A}"/>
    <dgm:cxn modelId="{F96BF01D-8FA0-4BC0-85C9-74051F7542E7}" type="presOf" srcId="{6549D618-9CF4-4593-AD8A-36172C7300A9}" destId="{08217B0D-7171-4D92-8171-71F3445CD821}" srcOrd="0" destOrd="0" presId="urn:microsoft.com/office/officeart/2005/8/layout/hProcess3"/>
    <dgm:cxn modelId="{94B0E12A-B1FE-4739-8BDE-43B13C0B93F1}" srcId="{BF42A52B-09C7-4F6B-B3B9-C8150B570BFE}" destId="{5B3E20B5-98A2-4CF6-89B7-E83D23D003A9}" srcOrd="0" destOrd="0" parTransId="{1104FD0E-910D-4811-A537-FE1CD49C2935}" sibTransId="{8F1FDC2D-7DD2-47D2-B916-187FDB1D94CE}"/>
    <dgm:cxn modelId="{6CC5AC2C-9396-4008-9299-F3D85A3EBC53}" srcId="{EEFADDD4-3416-4148-B347-DA268B35DB97}" destId="{6549D618-9CF4-4593-AD8A-36172C7300A9}" srcOrd="0" destOrd="0" parTransId="{3586B55D-ABC2-474E-A3F3-27DFE9FE925B}" sibTransId="{D7CE1736-B21F-454C-8E1D-479ECDC4D0EE}"/>
    <dgm:cxn modelId="{3AAA0931-08E0-48F3-B78C-F20763E28591}" srcId="{997B6694-2993-499B-8C6D-55043503965D}" destId="{DF868773-D3E0-4843-A414-A9C329839FA6}" srcOrd="0" destOrd="0" parTransId="{7F01A5EB-CE30-44C2-9EF9-9E3EFAFB860B}" sibTransId="{38255423-E1A7-4939-B3E7-3E433A373E62}"/>
    <dgm:cxn modelId="{6B9A1C3A-7688-4619-BCF6-E208905B5FA3}" type="presOf" srcId="{9A42FFE8-FF0B-4D80-AB2E-779B4CC26A5A}" destId="{C1C4207A-56A4-4EE0-9F97-E05014AC2F30}" srcOrd="0" destOrd="0" presId="urn:microsoft.com/office/officeart/2005/8/layout/hProcess3"/>
    <dgm:cxn modelId="{4DFF833C-3411-4527-8B35-A338692CF9D5}" srcId="{579C9AD6-B3E6-4ED6-889E-36816E1665FB}" destId="{0EB48A77-A8BB-41F8-8E03-D517EFB92E0A}" srcOrd="0" destOrd="0" parTransId="{3282FBC0-6C20-47A2-B0AC-ADEC0DD4863F}" sibTransId="{18A3681C-1AA6-41B3-8546-FF079E143E5B}"/>
    <dgm:cxn modelId="{63FBA45E-28F2-4889-9598-492C48069E92}" srcId="{95BAC4F0-C5DE-400F-9BD4-6D55BBE068F0}" destId="{B138DBC4-4077-4F48-B58F-53F1206477A3}" srcOrd="1" destOrd="0" parTransId="{BB12DB30-E845-4917-8D67-0A2444B8D951}" sibTransId="{52FBDC8F-2D91-418C-A867-1C97883124F4}"/>
    <dgm:cxn modelId="{7FF05461-2E67-4EA0-88B8-55D5993C98BA}" srcId="{95BAC4F0-C5DE-400F-9BD4-6D55BBE068F0}" destId="{00D9FB19-F236-45A8-976D-3766232A389A}" srcOrd="6" destOrd="0" parTransId="{14AB6DB5-6420-433E-8EC7-3BA7A5F98020}" sibTransId="{647D252D-9069-4D64-9582-3F3D71C8A525}"/>
    <dgm:cxn modelId="{3E979742-7F55-42CA-A18A-16ECE996090B}" srcId="{95BAC4F0-C5DE-400F-9BD4-6D55BBE068F0}" destId="{21977D6C-5FE4-4156-9AC0-053969F80EDD}" srcOrd="4" destOrd="0" parTransId="{B4B55399-29D2-49AF-A2F7-A1E952B57506}" sibTransId="{2564BF24-9E6A-478B-9FC9-745253376D12}"/>
    <dgm:cxn modelId="{EE837B68-BD13-4957-8CB2-5D65F03CB3E3}" srcId="{95BAC4F0-C5DE-400F-9BD4-6D55BBE068F0}" destId="{BF42A52B-09C7-4F6B-B3B9-C8150B570BFE}" srcOrd="3" destOrd="0" parTransId="{B369E517-502A-4573-976A-405888E7D1D7}" sibTransId="{888984BA-40C5-4D08-9FED-FFFAAF54D611}"/>
    <dgm:cxn modelId="{8222427C-C252-4784-8506-E35594039788}" srcId="{95BAC4F0-C5DE-400F-9BD4-6D55BBE068F0}" destId="{997B6694-2993-499B-8C6D-55043503965D}" srcOrd="7" destOrd="0" parTransId="{5BB85029-DF29-48D5-941E-9DF6633D7A0D}" sibTransId="{D735830F-6A14-4260-A9AF-3B8339DAD65C}"/>
    <dgm:cxn modelId="{B54C7E83-11C1-4B9F-A0AE-447702693B2D}" type="presOf" srcId="{2CD8D0C7-5150-448A-9830-8877ABB1622B}" destId="{F477EA82-19EE-4DE6-94F0-3A883F8D5477}" srcOrd="0" destOrd="0" presId="urn:microsoft.com/office/officeart/2005/8/layout/hProcess3"/>
    <dgm:cxn modelId="{DEED338B-8087-4315-AA11-1531D1F65933}" type="presOf" srcId="{21977D6C-5FE4-4156-9AC0-053969F80EDD}" destId="{3814DF22-F23F-4ADB-808C-11755219DF6B}" srcOrd="0" destOrd="0" presId="urn:microsoft.com/office/officeart/2005/8/layout/hProcess3"/>
    <dgm:cxn modelId="{B7A4A58D-839D-4053-B664-D1593D124219}" srcId="{95BAC4F0-C5DE-400F-9BD4-6D55BBE068F0}" destId="{F75A3EEE-ED78-46A2-AD4D-6B4C3363C7B0}" srcOrd="0" destOrd="0" parTransId="{2095A1BE-BD8C-4177-9BDC-BEF5B2B2603E}" sibTransId="{3656D9B7-0C60-41CF-B69E-F9465AA402D5}"/>
    <dgm:cxn modelId="{AFAFA88D-1261-41CA-A582-AB3C8D086F81}" type="presOf" srcId="{95BAC4F0-C5DE-400F-9BD4-6D55BBE068F0}" destId="{D1F5A7F1-2521-4A08-9C57-50962FFE78F6}" srcOrd="0" destOrd="0" presId="urn:microsoft.com/office/officeart/2005/8/layout/hProcess3"/>
    <dgm:cxn modelId="{E86EF991-6F3B-402C-B606-E021023ED6E8}" type="presOf" srcId="{7A3956E0-00F2-467D-905F-1D47BFED226E}" destId="{F5F6F058-4DFF-49DC-8B5C-55A4B77FBB12}" srcOrd="0" destOrd="0" presId="urn:microsoft.com/office/officeart/2005/8/layout/hProcess3"/>
    <dgm:cxn modelId="{732E4A95-A4F6-4A18-A8D2-8FF809AD21F1}" srcId="{9DE28F14-A753-4DFB-B9CC-7B55062F50E0}" destId="{2CD8D0C7-5150-448A-9830-8877ABB1622B}" srcOrd="0" destOrd="0" parTransId="{D2FC15AC-AD4D-4435-8893-BCBF198BEB1D}" sibTransId="{BE9BBCFE-680F-4FCE-8733-36F8A2E1EB71}"/>
    <dgm:cxn modelId="{FE5364A4-343A-49FA-83D5-7641877BADBC}" type="presOf" srcId="{A1D3C433-D068-4E3A-8F80-6849C699C691}" destId="{A441AAAB-339E-4CC7-98D7-6E9351EDC4B8}" srcOrd="0" destOrd="0" presId="urn:microsoft.com/office/officeart/2005/8/layout/hProcess3"/>
    <dgm:cxn modelId="{97C325AC-3D57-4B4E-AEAB-F655425B4E03}" type="presOf" srcId="{9DE28F14-A753-4DFB-B9CC-7B55062F50E0}" destId="{29CE1C35-38C2-4CA3-AD4A-1D22C529EABF}" srcOrd="0" destOrd="0" presId="urn:microsoft.com/office/officeart/2005/8/layout/hProcess3"/>
    <dgm:cxn modelId="{3150F9AE-4890-4B7A-8BA5-3DB322FD0AA3}" type="presOf" srcId="{997B6694-2993-499B-8C6D-55043503965D}" destId="{EDE798EC-DDC9-437E-9A28-FE4C8B3D36F6}" srcOrd="0" destOrd="0" presId="urn:microsoft.com/office/officeart/2005/8/layout/hProcess3"/>
    <dgm:cxn modelId="{4DC5CFB0-98AC-42D4-AEC2-111C4ADB0805}" type="presOf" srcId="{0EB48A77-A8BB-41F8-8E03-D517EFB92E0A}" destId="{221C2200-C0AF-4A22-8046-36AD79A96222}" srcOrd="0" destOrd="0" presId="urn:microsoft.com/office/officeart/2005/8/layout/hProcess3"/>
    <dgm:cxn modelId="{EE90F7B7-932C-466D-9AD7-628A2F8EA813}" srcId="{95BAC4F0-C5DE-400F-9BD4-6D55BBE068F0}" destId="{A1D3C433-D068-4E3A-8F80-6849C699C691}" srcOrd="8" destOrd="0" parTransId="{23E23E5B-18AE-4D03-954A-77D665E2861F}" sibTransId="{ED2C781E-D4E0-47ED-A56E-09B6676E5347}"/>
    <dgm:cxn modelId="{EBCCE6BF-2CE6-495C-B7EF-41446932B5B7}" srcId="{F75A3EEE-ED78-46A2-AD4D-6B4C3363C7B0}" destId="{60F9A073-FAD6-47B6-B987-0107CDE70736}" srcOrd="0" destOrd="0" parTransId="{5F010400-F880-4225-8FC7-C63DC263017C}" sibTransId="{652D6AF9-6F98-4404-83C8-EAE7C53F3187}"/>
    <dgm:cxn modelId="{0D7EBBC1-73A0-4C13-B289-7CF2F26E0C34}" type="presOf" srcId="{B138DBC4-4077-4F48-B58F-53F1206477A3}" destId="{3AC2BFBE-105F-4384-B44D-0F3A90F97177}" srcOrd="0" destOrd="0" presId="urn:microsoft.com/office/officeart/2005/8/layout/hProcess3"/>
    <dgm:cxn modelId="{45F2DCC2-B193-4C4F-843F-06AA90038AE4}" type="presOf" srcId="{579C9AD6-B3E6-4ED6-889E-36816E1665FB}" destId="{C40DCCA7-927A-40DE-893E-7191989402EB}" srcOrd="0" destOrd="0" presId="urn:microsoft.com/office/officeart/2005/8/layout/hProcess3"/>
    <dgm:cxn modelId="{6FCC93C7-71D6-4793-8FC3-7682A7359B4E}" type="presOf" srcId="{EEFADDD4-3416-4148-B347-DA268B35DB97}" destId="{05B8DF44-48CC-4CCA-892A-E16F7965179C}" srcOrd="0" destOrd="0" presId="urn:microsoft.com/office/officeart/2005/8/layout/hProcess3"/>
    <dgm:cxn modelId="{B3B537C8-5B99-4F2B-BE78-19AA7D48EE21}" type="presOf" srcId="{F75A3EEE-ED78-46A2-AD4D-6B4C3363C7B0}" destId="{A285AF96-399F-4EF1-B072-D27597FCB014}" srcOrd="0" destOrd="0" presId="urn:microsoft.com/office/officeart/2005/8/layout/hProcess3"/>
    <dgm:cxn modelId="{997955ED-FC3C-42CE-93CC-F6807EC201BD}" type="presOf" srcId="{00D9FB19-F236-45A8-976D-3766232A389A}" destId="{8435F8B4-ED6B-4999-BF20-A848F5BB8774}" srcOrd="0" destOrd="0" presId="urn:microsoft.com/office/officeart/2005/8/layout/hProcess3"/>
    <dgm:cxn modelId="{8BEEC8EF-1CB7-4729-B472-EE5455853478}" type="presOf" srcId="{B9F5C93E-4B4F-48AD-8FD1-0E8DD4919D0A}" destId="{2E95DC71-25C4-4156-805A-49C68C3E3727}" srcOrd="0" destOrd="0" presId="urn:microsoft.com/office/officeart/2005/8/layout/hProcess3"/>
    <dgm:cxn modelId="{E0E11EF0-68C0-455B-A6A9-9706A06E1BAF}" srcId="{95BAC4F0-C5DE-400F-9BD4-6D55BBE068F0}" destId="{9DE28F14-A753-4DFB-B9CC-7B55062F50E0}" srcOrd="9" destOrd="0" parTransId="{C15120A2-3E40-404D-87AB-18104DDE9539}" sibTransId="{7C26AC04-EB76-4367-90D7-6E48203F11FD}"/>
    <dgm:cxn modelId="{82AB72FA-FD54-4CB6-B50C-6CB88E95CA12}" type="presOf" srcId="{DF868773-D3E0-4843-A414-A9C329839FA6}" destId="{6D73E525-8073-4A7E-80B2-9A650DACE4BA}" srcOrd="0" destOrd="0" presId="urn:microsoft.com/office/officeart/2005/8/layout/hProcess3"/>
    <dgm:cxn modelId="{86062841-9A8F-4E79-AA56-455B3CB6BEE3}" type="presParOf" srcId="{D1F5A7F1-2521-4A08-9C57-50962FFE78F6}" destId="{5848E331-99DC-40F6-A2BD-B06F6D224519}" srcOrd="0" destOrd="0" presId="urn:microsoft.com/office/officeart/2005/8/layout/hProcess3"/>
    <dgm:cxn modelId="{A2274179-67BB-4FB5-8B08-8B22FF085D61}" type="presParOf" srcId="{D1F5A7F1-2521-4A08-9C57-50962FFE78F6}" destId="{17A68F76-BE63-4525-97C2-3DBE86C9E3DD}" srcOrd="1" destOrd="0" presId="urn:microsoft.com/office/officeart/2005/8/layout/hProcess3"/>
    <dgm:cxn modelId="{33503ED5-9356-4D3C-BB33-FAD6B43E295D}" type="presParOf" srcId="{17A68F76-BE63-4525-97C2-3DBE86C9E3DD}" destId="{1671A085-2E0C-44C9-B040-44BFA3853027}" srcOrd="0" destOrd="0" presId="urn:microsoft.com/office/officeart/2005/8/layout/hProcess3"/>
    <dgm:cxn modelId="{2A87ABF2-6D36-4EC4-8B12-7D24E2B0E8A4}" type="presParOf" srcId="{17A68F76-BE63-4525-97C2-3DBE86C9E3DD}" destId="{8A61D9B2-AEC5-406C-9A29-57517B0789FE}" srcOrd="1" destOrd="0" presId="urn:microsoft.com/office/officeart/2005/8/layout/hProcess3"/>
    <dgm:cxn modelId="{163D7F66-D57B-48DF-84B0-9B25D5AAA929}" type="presParOf" srcId="{8A61D9B2-AEC5-406C-9A29-57517B0789FE}" destId="{4D598A59-949C-4563-A3D0-6406F2EEBDAF}" srcOrd="0" destOrd="0" presId="urn:microsoft.com/office/officeart/2005/8/layout/hProcess3"/>
    <dgm:cxn modelId="{8E4EEA6C-1335-4663-AB9C-A21AFCBB3810}" type="presParOf" srcId="{8A61D9B2-AEC5-406C-9A29-57517B0789FE}" destId="{A285AF96-399F-4EF1-B072-D27597FCB014}" srcOrd="1" destOrd="0" presId="urn:microsoft.com/office/officeart/2005/8/layout/hProcess3"/>
    <dgm:cxn modelId="{63C571DA-771E-4D21-BAED-06E4152EC106}" type="presParOf" srcId="{8A61D9B2-AEC5-406C-9A29-57517B0789FE}" destId="{9B094317-83BC-4790-98D9-F1FA7C912244}" srcOrd="2" destOrd="0" presId="urn:microsoft.com/office/officeart/2005/8/layout/hProcess3"/>
    <dgm:cxn modelId="{F67755A0-43FE-4FAA-8593-7832BBDFD6DB}" type="presParOf" srcId="{8A61D9B2-AEC5-406C-9A29-57517B0789FE}" destId="{257328EC-59C6-4B42-B7EF-8F28ED419512}" srcOrd="3" destOrd="0" presId="urn:microsoft.com/office/officeart/2005/8/layout/hProcess3"/>
    <dgm:cxn modelId="{0FA5B045-6700-467F-B8FA-C3F4E9F3598B}" type="presParOf" srcId="{8A61D9B2-AEC5-406C-9A29-57517B0789FE}" destId="{49E9881D-49C8-4F0B-818D-222E4330CC5B}" srcOrd="4" destOrd="0" presId="urn:microsoft.com/office/officeart/2005/8/layout/hProcess3"/>
    <dgm:cxn modelId="{CD945381-373B-4EF1-90C3-DAD2E3C8418A}" type="presParOf" srcId="{17A68F76-BE63-4525-97C2-3DBE86C9E3DD}" destId="{C232AB1B-8B04-4710-8F71-566BD6602EBC}" srcOrd="2" destOrd="0" presId="urn:microsoft.com/office/officeart/2005/8/layout/hProcess3"/>
    <dgm:cxn modelId="{6F80205A-3457-4780-A44B-7E5DBD27752C}" type="presParOf" srcId="{17A68F76-BE63-4525-97C2-3DBE86C9E3DD}" destId="{0E882D74-5689-4C85-BDD5-767C6F8A0197}" srcOrd="3" destOrd="0" presId="urn:microsoft.com/office/officeart/2005/8/layout/hProcess3"/>
    <dgm:cxn modelId="{CEC4D9F3-CECC-4159-90DE-B8B270FF7243}" type="presParOf" srcId="{0E882D74-5689-4C85-BDD5-767C6F8A0197}" destId="{7F3DEA76-E4A4-425D-9249-EC2126246C65}" srcOrd="0" destOrd="0" presId="urn:microsoft.com/office/officeart/2005/8/layout/hProcess3"/>
    <dgm:cxn modelId="{E717F9DD-033A-4A88-BFAB-6DA3E9A26A59}" type="presParOf" srcId="{0E882D74-5689-4C85-BDD5-767C6F8A0197}" destId="{3AC2BFBE-105F-4384-B44D-0F3A90F97177}" srcOrd="1" destOrd="0" presId="urn:microsoft.com/office/officeart/2005/8/layout/hProcess3"/>
    <dgm:cxn modelId="{F4090BAC-7B8F-461D-9597-8925C4FBEA19}" type="presParOf" srcId="{0E882D74-5689-4C85-BDD5-767C6F8A0197}" destId="{51CFC267-7F77-483D-81DD-D78434CF4368}" srcOrd="2" destOrd="0" presId="urn:microsoft.com/office/officeart/2005/8/layout/hProcess3"/>
    <dgm:cxn modelId="{5D278715-E97B-4134-8130-9FB7F48A3FC6}" type="presParOf" srcId="{0E882D74-5689-4C85-BDD5-767C6F8A0197}" destId="{B1E9A990-97E2-463D-9C19-F5B343A97901}" srcOrd="3" destOrd="0" presId="urn:microsoft.com/office/officeart/2005/8/layout/hProcess3"/>
    <dgm:cxn modelId="{82C36EA4-D7F8-483E-B1A6-5753F567EC57}" type="presParOf" srcId="{0E882D74-5689-4C85-BDD5-767C6F8A0197}" destId="{2E95DC71-25C4-4156-805A-49C68C3E3727}" srcOrd="4" destOrd="0" presId="urn:microsoft.com/office/officeart/2005/8/layout/hProcess3"/>
    <dgm:cxn modelId="{E80730AE-04E0-4906-B5A1-B0D8EF6BA465}" type="presParOf" srcId="{17A68F76-BE63-4525-97C2-3DBE86C9E3DD}" destId="{4E42AC89-1888-4861-AE6B-2B15E729094D}" srcOrd="4" destOrd="0" presId="urn:microsoft.com/office/officeart/2005/8/layout/hProcess3"/>
    <dgm:cxn modelId="{CD204426-778F-401A-94A2-E60B59F5B26E}" type="presParOf" srcId="{17A68F76-BE63-4525-97C2-3DBE86C9E3DD}" destId="{0B604220-0649-4D30-8CF5-A7E6DC3D0383}" srcOrd="5" destOrd="0" presId="urn:microsoft.com/office/officeart/2005/8/layout/hProcess3"/>
    <dgm:cxn modelId="{3C10EC9C-E3A7-4A0C-8D34-325036EA71EF}" type="presParOf" srcId="{0B604220-0649-4D30-8CF5-A7E6DC3D0383}" destId="{69FD827D-B1FA-4AD9-81E2-B97D1D18E8A6}" srcOrd="0" destOrd="0" presId="urn:microsoft.com/office/officeart/2005/8/layout/hProcess3"/>
    <dgm:cxn modelId="{C5499603-C5BC-4DD5-85DE-A4DFAAC9C5C1}" type="presParOf" srcId="{0B604220-0649-4D30-8CF5-A7E6DC3D0383}" destId="{C40DCCA7-927A-40DE-893E-7191989402EB}" srcOrd="1" destOrd="0" presId="urn:microsoft.com/office/officeart/2005/8/layout/hProcess3"/>
    <dgm:cxn modelId="{AFF3F52E-9EA3-4DD4-950C-4BD33BAA2328}" type="presParOf" srcId="{0B604220-0649-4D30-8CF5-A7E6DC3D0383}" destId="{4E7A3D94-D572-4ED8-9E76-FC535DAC0160}" srcOrd="2" destOrd="0" presId="urn:microsoft.com/office/officeart/2005/8/layout/hProcess3"/>
    <dgm:cxn modelId="{7D2769B9-66A3-4CDA-B583-44B1A0634734}" type="presParOf" srcId="{0B604220-0649-4D30-8CF5-A7E6DC3D0383}" destId="{9C0A14DF-96BF-45AE-AA41-A5A0D334189F}" srcOrd="3" destOrd="0" presId="urn:microsoft.com/office/officeart/2005/8/layout/hProcess3"/>
    <dgm:cxn modelId="{51FCC050-B8B0-462E-83B2-F12CE8735FB4}" type="presParOf" srcId="{0B604220-0649-4D30-8CF5-A7E6DC3D0383}" destId="{221C2200-C0AF-4A22-8046-36AD79A96222}" srcOrd="4" destOrd="0" presId="urn:microsoft.com/office/officeart/2005/8/layout/hProcess3"/>
    <dgm:cxn modelId="{D42FB361-9128-4B69-BAD8-CDC24127B8F9}" type="presParOf" srcId="{17A68F76-BE63-4525-97C2-3DBE86C9E3DD}" destId="{5F7AD0A0-3398-4A91-BB04-7E9DF1CF90B0}" srcOrd="6" destOrd="0" presId="urn:microsoft.com/office/officeart/2005/8/layout/hProcess3"/>
    <dgm:cxn modelId="{956A1D29-77CF-48A0-94CD-98C84D309719}" type="presParOf" srcId="{17A68F76-BE63-4525-97C2-3DBE86C9E3DD}" destId="{45606E28-7E16-44D5-996E-A00C81DD9518}" srcOrd="7" destOrd="0" presId="urn:microsoft.com/office/officeart/2005/8/layout/hProcess3"/>
    <dgm:cxn modelId="{E4ECF66F-3B54-4012-B8A0-E7F5182D6ECD}" type="presParOf" srcId="{45606E28-7E16-44D5-996E-A00C81DD9518}" destId="{13C9FAE5-2DCC-40A3-8957-D52952215228}" srcOrd="0" destOrd="0" presId="urn:microsoft.com/office/officeart/2005/8/layout/hProcess3"/>
    <dgm:cxn modelId="{D02FE213-595C-49CD-9A35-31131944B4EA}" type="presParOf" srcId="{45606E28-7E16-44D5-996E-A00C81DD9518}" destId="{974DC520-05E7-4CF3-B388-0D386A676793}" srcOrd="1" destOrd="0" presId="urn:microsoft.com/office/officeart/2005/8/layout/hProcess3"/>
    <dgm:cxn modelId="{0556BC72-632C-4D01-82A2-E4CA1459CCD5}" type="presParOf" srcId="{45606E28-7E16-44D5-996E-A00C81DD9518}" destId="{81D0C1DE-FD1A-4F81-B9BB-D3C58664FABC}" srcOrd="2" destOrd="0" presId="urn:microsoft.com/office/officeart/2005/8/layout/hProcess3"/>
    <dgm:cxn modelId="{3612CB2E-3C86-48D7-A96B-903B671E66E0}" type="presParOf" srcId="{45606E28-7E16-44D5-996E-A00C81DD9518}" destId="{D02AC501-3A3C-475A-88A1-833D012EC939}" srcOrd="3" destOrd="0" presId="urn:microsoft.com/office/officeart/2005/8/layout/hProcess3"/>
    <dgm:cxn modelId="{633D2603-DA22-4489-BAAF-78BF5690C097}" type="presParOf" srcId="{45606E28-7E16-44D5-996E-A00C81DD9518}" destId="{39D9E1A9-F74D-410D-AECB-F939982CDBAC}" srcOrd="4" destOrd="0" presId="urn:microsoft.com/office/officeart/2005/8/layout/hProcess3"/>
    <dgm:cxn modelId="{72BE0CB8-4DDF-42EB-AA8C-34D963FBC8BB}" type="presParOf" srcId="{17A68F76-BE63-4525-97C2-3DBE86C9E3DD}" destId="{3B55B593-AEA3-4EC6-B896-6603821D021A}" srcOrd="8" destOrd="0" presId="urn:microsoft.com/office/officeart/2005/8/layout/hProcess3"/>
    <dgm:cxn modelId="{3BD34D64-C8E4-4C88-8B5F-E860EA578335}" type="presParOf" srcId="{17A68F76-BE63-4525-97C2-3DBE86C9E3DD}" destId="{E1F558F0-D8A8-4080-826A-14E3A8C89F7E}" srcOrd="9" destOrd="0" presId="urn:microsoft.com/office/officeart/2005/8/layout/hProcess3"/>
    <dgm:cxn modelId="{648E936F-CA23-460B-9998-03B75B350739}" type="presParOf" srcId="{E1F558F0-D8A8-4080-826A-14E3A8C89F7E}" destId="{F3517110-1C1B-4083-B3E1-877D1CDFA2B8}" srcOrd="0" destOrd="0" presId="urn:microsoft.com/office/officeart/2005/8/layout/hProcess3"/>
    <dgm:cxn modelId="{7BD8996D-8EB2-4FC3-88D2-C2335C02DE62}" type="presParOf" srcId="{E1F558F0-D8A8-4080-826A-14E3A8C89F7E}" destId="{3814DF22-F23F-4ADB-808C-11755219DF6B}" srcOrd="1" destOrd="0" presId="urn:microsoft.com/office/officeart/2005/8/layout/hProcess3"/>
    <dgm:cxn modelId="{057927A8-F87E-41AD-BF19-D1A68DCF6341}" type="presParOf" srcId="{E1F558F0-D8A8-4080-826A-14E3A8C89F7E}" destId="{05C5D9BF-0205-426A-9B5E-ACB911F7A44B}" srcOrd="2" destOrd="0" presId="urn:microsoft.com/office/officeart/2005/8/layout/hProcess3"/>
    <dgm:cxn modelId="{D7363984-1487-4FC7-A456-1190CC0719FC}" type="presParOf" srcId="{E1F558F0-D8A8-4080-826A-14E3A8C89F7E}" destId="{C831E00B-3362-429D-B52D-FBC935898748}" srcOrd="3" destOrd="0" presId="urn:microsoft.com/office/officeart/2005/8/layout/hProcess3"/>
    <dgm:cxn modelId="{39F54BB0-ED41-48BD-9A15-28832C7E3A21}" type="presParOf" srcId="{E1F558F0-D8A8-4080-826A-14E3A8C89F7E}" destId="{F5F6F058-4DFF-49DC-8B5C-55A4B77FBB12}" srcOrd="4" destOrd="0" presId="urn:microsoft.com/office/officeart/2005/8/layout/hProcess3"/>
    <dgm:cxn modelId="{9CAEA31B-6A23-44B9-983A-01BEFAA19668}" type="presParOf" srcId="{17A68F76-BE63-4525-97C2-3DBE86C9E3DD}" destId="{1A7020B0-D0EE-4A02-B98C-45C2D7CBA3E6}" srcOrd="10" destOrd="0" presId="urn:microsoft.com/office/officeart/2005/8/layout/hProcess3"/>
    <dgm:cxn modelId="{048B91E9-CE56-4391-A4D2-B4FC5583F46C}" type="presParOf" srcId="{17A68F76-BE63-4525-97C2-3DBE86C9E3DD}" destId="{4BC2D1B4-4CE8-48A5-A5EF-D43B9F979034}" srcOrd="11" destOrd="0" presId="urn:microsoft.com/office/officeart/2005/8/layout/hProcess3"/>
    <dgm:cxn modelId="{41F74E20-3A35-4FA9-A9F7-F42C4B2A236C}" type="presParOf" srcId="{4BC2D1B4-4CE8-48A5-A5EF-D43B9F979034}" destId="{16879940-0384-4280-B682-6B2FF4FC35E8}" srcOrd="0" destOrd="0" presId="urn:microsoft.com/office/officeart/2005/8/layout/hProcess3"/>
    <dgm:cxn modelId="{1B52C1BF-16EB-4421-8B8D-214FF56D0678}" type="presParOf" srcId="{4BC2D1B4-4CE8-48A5-A5EF-D43B9F979034}" destId="{05B8DF44-48CC-4CCA-892A-E16F7965179C}" srcOrd="1" destOrd="0" presId="urn:microsoft.com/office/officeart/2005/8/layout/hProcess3"/>
    <dgm:cxn modelId="{7F8F3300-3D37-447A-A522-6CAFA0F33069}" type="presParOf" srcId="{4BC2D1B4-4CE8-48A5-A5EF-D43B9F979034}" destId="{6D5CCE4B-1D3C-4AB7-96FE-8D8687A4AC74}" srcOrd="2" destOrd="0" presId="urn:microsoft.com/office/officeart/2005/8/layout/hProcess3"/>
    <dgm:cxn modelId="{BFBFA018-8C1C-4301-A0F3-7EF3404662F8}" type="presParOf" srcId="{4BC2D1B4-4CE8-48A5-A5EF-D43B9F979034}" destId="{58CAB258-DC5A-4095-BE86-337124761E34}" srcOrd="3" destOrd="0" presId="urn:microsoft.com/office/officeart/2005/8/layout/hProcess3"/>
    <dgm:cxn modelId="{DEA46C38-493D-4F84-9141-0FD9090C71E1}" type="presParOf" srcId="{4BC2D1B4-4CE8-48A5-A5EF-D43B9F979034}" destId="{08217B0D-7171-4D92-8171-71F3445CD821}" srcOrd="4" destOrd="0" presId="urn:microsoft.com/office/officeart/2005/8/layout/hProcess3"/>
    <dgm:cxn modelId="{5E3F3D20-C8E8-4C2C-9492-FFAC65091599}" type="presParOf" srcId="{17A68F76-BE63-4525-97C2-3DBE86C9E3DD}" destId="{4A1C18E4-EB1A-4ED6-8B67-2C36808F103E}" srcOrd="12" destOrd="0" presId="urn:microsoft.com/office/officeart/2005/8/layout/hProcess3"/>
    <dgm:cxn modelId="{4C83EDB5-584D-44D8-A4F9-C82CE7E36163}" type="presParOf" srcId="{17A68F76-BE63-4525-97C2-3DBE86C9E3DD}" destId="{A5B587C3-B1F4-4CE1-BA5E-1166F3D71E68}" srcOrd="13" destOrd="0" presId="urn:microsoft.com/office/officeart/2005/8/layout/hProcess3"/>
    <dgm:cxn modelId="{F8A896FC-4C88-4688-B923-9AED523D305D}" type="presParOf" srcId="{A5B587C3-B1F4-4CE1-BA5E-1166F3D71E68}" destId="{843D9CF9-0482-4E8B-B36F-146425F339BC}" srcOrd="0" destOrd="0" presId="urn:microsoft.com/office/officeart/2005/8/layout/hProcess3"/>
    <dgm:cxn modelId="{742A0BA2-053F-493E-9F96-469EE2A7DEA0}" type="presParOf" srcId="{A5B587C3-B1F4-4CE1-BA5E-1166F3D71E68}" destId="{8435F8B4-ED6B-4999-BF20-A848F5BB8774}" srcOrd="1" destOrd="0" presId="urn:microsoft.com/office/officeart/2005/8/layout/hProcess3"/>
    <dgm:cxn modelId="{179B00DB-A268-4825-96C3-CC4BB0D6EEAC}" type="presParOf" srcId="{A5B587C3-B1F4-4CE1-BA5E-1166F3D71E68}" destId="{873D4190-2D5C-45A8-810C-2B11A8CB5092}" srcOrd="2" destOrd="0" presId="urn:microsoft.com/office/officeart/2005/8/layout/hProcess3"/>
    <dgm:cxn modelId="{3F323F42-1073-4B18-855C-409697FCAD2E}" type="presParOf" srcId="{A5B587C3-B1F4-4CE1-BA5E-1166F3D71E68}" destId="{F37AFBDD-A80C-420E-836C-66E44082119E}" srcOrd="3" destOrd="0" presId="urn:microsoft.com/office/officeart/2005/8/layout/hProcess3"/>
    <dgm:cxn modelId="{C6006B50-B727-4FF4-A497-F8B0E5E42AEE}" type="presParOf" srcId="{A5B587C3-B1F4-4CE1-BA5E-1166F3D71E68}" destId="{C1C4207A-56A4-4EE0-9F97-E05014AC2F30}" srcOrd="4" destOrd="0" presId="urn:microsoft.com/office/officeart/2005/8/layout/hProcess3"/>
    <dgm:cxn modelId="{7A4BE073-E1E2-48C6-94DE-8889F670712A}" type="presParOf" srcId="{17A68F76-BE63-4525-97C2-3DBE86C9E3DD}" destId="{AA08A30F-26D1-46CD-B3A8-DDCB59ABD253}" srcOrd="14" destOrd="0" presId="urn:microsoft.com/office/officeart/2005/8/layout/hProcess3"/>
    <dgm:cxn modelId="{BA3F4B77-EA22-4685-A47F-E4A3A3E43D63}" type="presParOf" srcId="{17A68F76-BE63-4525-97C2-3DBE86C9E3DD}" destId="{7319888F-7EF7-44CB-985B-FDCB63504B9E}" srcOrd="15" destOrd="0" presId="urn:microsoft.com/office/officeart/2005/8/layout/hProcess3"/>
    <dgm:cxn modelId="{4952A78E-450F-43DF-B0E2-4E0FB4561C80}" type="presParOf" srcId="{7319888F-7EF7-44CB-985B-FDCB63504B9E}" destId="{CB4545F5-1239-4A46-8FC4-41F1818752EA}" srcOrd="0" destOrd="0" presId="urn:microsoft.com/office/officeart/2005/8/layout/hProcess3"/>
    <dgm:cxn modelId="{F8B1C1C0-5A2B-42DA-9CED-84453D0AE305}" type="presParOf" srcId="{7319888F-7EF7-44CB-985B-FDCB63504B9E}" destId="{EDE798EC-DDC9-437E-9A28-FE4C8B3D36F6}" srcOrd="1" destOrd="0" presId="urn:microsoft.com/office/officeart/2005/8/layout/hProcess3"/>
    <dgm:cxn modelId="{FA156A39-EF31-4AF4-B8FB-795723C04265}" type="presParOf" srcId="{7319888F-7EF7-44CB-985B-FDCB63504B9E}" destId="{1663EF2C-BA12-42A4-8602-AD4109DD079F}" srcOrd="2" destOrd="0" presId="urn:microsoft.com/office/officeart/2005/8/layout/hProcess3"/>
    <dgm:cxn modelId="{A3B4E74F-EC9C-49E9-83F0-0FC1E4DED1E4}" type="presParOf" srcId="{7319888F-7EF7-44CB-985B-FDCB63504B9E}" destId="{C3AD8264-2A56-4A1F-8645-85A75057DD68}" srcOrd="3" destOrd="0" presId="urn:microsoft.com/office/officeart/2005/8/layout/hProcess3"/>
    <dgm:cxn modelId="{FF7179EF-EA38-4FCE-9DED-ADA29CB579EE}" type="presParOf" srcId="{7319888F-7EF7-44CB-985B-FDCB63504B9E}" destId="{6D73E525-8073-4A7E-80B2-9A650DACE4BA}" srcOrd="4" destOrd="0" presId="urn:microsoft.com/office/officeart/2005/8/layout/hProcess3"/>
    <dgm:cxn modelId="{0DBFAB0E-E2E7-4572-99AD-3C4B4E66A2C4}" type="presParOf" srcId="{17A68F76-BE63-4525-97C2-3DBE86C9E3DD}" destId="{3C1991D7-3D78-4607-B812-66F8F04A5EEF}" srcOrd="16" destOrd="0" presId="urn:microsoft.com/office/officeart/2005/8/layout/hProcess3"/>
    <dgm:cxn modelId="{941AEB02-570B-47E1-8074-ED640C66C516}" type="presParOf" srcId="{17A68F76-BE63-4525-97C2-3DBE86C9E3DD}" destId="{08768718-B51D-4633-978F-FFA30E8010A5}" srcOrd="17" destOrd="0" presId="urn:microsoft.com/office/officeart/2005/8/layout/hProcess3"/>
    <dgm:cxn modelId="{8D421C45-4708-4B2F-A394-1B049A8E52C9}" type="presParOf" srcId="{08768718-B51D-4633-978F-FFA30E8010A5}" destId="{BBCE4954-CF6E-4E10-8C60-A6F186A0BAAB}" srcOrd="0" destOrd="0" presId="urn:microsoft.com/office/officeart/2005/8/layout/hProcess3"/>
    <dgm:cxn modelId="{DF748738-9378-483B-8F3C-577AF09B80B8}" type="presParOf" srcId="{08768718-B51D-4633-978F-FFA30E8010A5}" destId="{A441AAAB-339E-4CC7-98D7-6E9351EDC4B8}" srcOrd="1" destOrd="0" presId="urn:microsoft.com/office/officeart/2005/8/layout/hProcess3"/>
    <dgm:cxn modelId="{2D53FD9D-0128-45D7-94F9-0C55F642CB82}" type="presParOf" srcId="{08768718-B51D-4633-978F-FFA30E8010A5}" destId="{5BEE5B50-923D-4D93-908D-67BB2D74426B}" srcOrd="2" destOrd="0" presId="urn:microsoft.com/office/officeart/2005/8/layout/hProcess3"/>
    <dgm:cxn modelId="{D5ADFA1A-15F8-41A4-980A-4615E2FB2D8F}" type="presParOf" srcId="{08768718-B51D-4633-978F-FFA30E8010A5}" destId="{D7BAE0A4-373B-47F8-9C6E-953B3996C07B}" srcOrd="3" destOrd="0" presId="urn:microsoft.com/office/officeart/2005/8/layout/hProcess3"/>
    <dgm:cxn modelId="{5D1E17FD-5F24-4847-9151-24B77C6BC631}" type="presParOf" srcId="{17A68F76-BE63-4525-97C2-3DBE86C9E3DD}" destId="{F7B95FA2-3506-48FF-A754-C81F5971F2FF}" srcOrd="18" destOrd="0" presId="urn:microsoft.com/office/officeart/2005/8/layout/hProcess3"/>
    <dgm:cxn modelId="{1EF3F382-19E8-4A21-97C5-F008402BDEB0}" type="presParOf" srcId="{17A68F76-BE63-4525-97C2-3DBE86C9E3DD}" destId="{5DC74A0C-E29C-4EE8-AF48-F9FC1560FA2F}" srcOrd="19" destOrd="0" presId="urn:microsoft.com/office/officeart/2005/8/layout/hProcess3"/>
    <dgm:cxn modelId="{08BB07A0-8D0A-488F-8935-EE9B1F2DB9E8}" type="presParOf" srcId="{5DC74A0C-E29C-4EE8-AF48-F9FC1560FA2F}" destId="{70B7E08A-ADFC-4F28-8D20-D5AFA9ED2F2F}" srcOrd="0" destOrd="0" presId="urn:microsoft.com/office/officeart/2005/8/layout/hProcess3"/>
    <dgm:cxn modelId="{333D7102-C8A2-454C-9FF6-D7E6B08345F1}" type="presParOf" srcId="{5DC74A0C-E29C-4EE8-AF48-F9FC1560FA2F}" destId="{29CE1C35-38C2-4CA3-AD4A-1D22C529EABF}" srcOrd="1" destOrd="0" presId="urn:microsoft.com/office/officeart/2005/8/layout/hProcess3"/>
    <dgm:cxn modelId="{A40665BA-976F-4C14-8079-35A9509575CA}" type="presParOf" srcId="{5DC74A0C-E29C-4EE8-AF48-F9FC1560FA2F}" destId="{63536D28-93B1-4D71-93F2-F7A85D42E8C2}" srcOrd="2" destOrd="0" presId="urn:microsoft.com/office/officeart/2005/8/layout/hProcess3"/>
    <dgm:cxn modelId="{A6066B7B-3207-42FF-BE78-F848BA119FB1}" type="presParOf" srcId="{5DC74A0C-E29C-4EE8-AF48-F9FC1560FA2F}" destId="{225AADA1-352E-464D-84B0-F0E11AF980F2}" srcOrd="3" destOrd="0" presId="urn:microsoft.com/office/officeart/2005/8/layout/hProcess3"/>
    <dgm:cxn modelId="{2518ABA8-A85E-4C7A-8B5A-4EC6CF05DC1C}" type="presParOf" srcId="{5DC74A0C-E29C-4EE8-AF48-F9FC1560FA2F}" destId="{F477EA82-19EE-4DE6-94F0-3A883F8D5477}" srcOrd="4" destOrd="0" presId="urn:microsoft.com/office/officeart/2005/8/layout/hProcess3"/>
    <dgm:cxn modelId="{1B192055-0C2B-469D-97FF-C1766145F8CE}" type="presParOf" srcId="{17A68F76-BE63-4525-97C2-3DBE86C9E3DD}" destId="{FFD1D11A-45EE-4339-AC95-7F5D471FDE9E}" srcOrd="20" destOrd="0" presId="urn:microsoft.com/office/officeart/2005/8/layout/hProcess3"/>
    <dgm:cxn modelId="{10C7B311-6F05-4A3E-9D82-2D16D1C09DFD}" type="presParOf" srcId="{17A68F76-BE63-4525-97C2-3DBE86C9E3DD}" destId="{0E877E9E-4575-4BFC-BD90-D5B6EB64A746}" srcOrd="21" destOrd="0" presId="urn:microsoft.com/office/officeart/2005/8/layout/hProcess3"/>
    <dgm:cxn modelId="{B04908CE-7407-480F-80CE-CBC12C52F038}" type="presParOf" srcId="{17A68F76-BE63-4525-97C2-3DBE86C9E3DD}" destId="{B80A39CA-BEDA-4220-A9A2-FCE5651CA3B3}" srcOrd="2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035B5-72E5-4098-92BC-B2821A7F9309}">
      <dsp:nvSpPr>
        <dsp:cNvPr id="0" name=""/>
        <dsp:cNvSpPr/>
      </dsp:nvSpPr>
      <dsp:spPr>
        <a:xfrm>
          <a:off x="0" y="0"/>
          <a:ext cx="4767607" cy="4767607"/>
        </a:xfrm>
        <a:prstGeom prst="pie">
          <a:avLst>
            <a:gd name="adj1" fmla="val 5400000"/>
            <a:gd name="adj2" fmla="val 1620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1E972EF-5D74-45A4-B3BD-CB6FD8DF9562}">
      <dsp:nvSpPr>
        <dsp:cNvPr id="0" name=""/>
        <dsp:cNvSpPr/>
      </dsp:nvSpPr>
      <dsp:spPr>
        <a:xfrm>
          <a:off x="2383803" y="0"/>
          <a:ext cx="7939084" cy="4767607"/>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系统应用</a:t>
          </a:r>
        </a:p>
      </dsp:txBody>
      <dsp:txXfrm>
        <a:off x="2383803" y="0"/>
        <a:ext cx="3969542" cy="762817"/>
      </dsp:txXfrm>
    </dsp:sp>
    <dsp:sp modelId="{90712036-F6DD-4551-A0E6-B21F79EE7A2C}">
      <dsp:nvSpPr>
        <dsp:cNvPr id="0" name=""/>
        <dsp:cNvSpPr/>
      </dsp:nvSpPr>
      <dsp:spPr>
        <a:xfrm>
          <a:off x="500598" y="762817"/>
          <a:ext cx="3766409" cy="3766409"/>
        </a:xfrm>
        <a:prstGeom prst="pie">
          <a:avLst>
            <a:gd name="adj1" fmla="val 5400000"/>
            <a:gd name="adj2" fmla="val 16200000"/>
          </a:avLst>
        </a:prstGeom>
        <a:solidFill>
          <a:schemeClr val="accent5">
            <a:hueOff val="-1838336"/>
            <a:satOff val="-2557"/>
            <a:lumOff val="-98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E59AB3B-E927-4104-AABE-1A3589BBED9E}">
      <dsp:nvSpPr>
        <dsp:cNvPr id="0" name=""/>
        <dsp:cNvSpPr/>
      </dsp:nvSpPr>
      <dsp:spPr>
        <a:xfrm>
          <a:off x="2383803" y="762817"/>
          <a:ext cx="7939084" cy="3766409"/>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中间件</a:t>
          </a:r>
        </a:p>
      </dsp:txBody>
      <dsp:txXfrm>
        <a:off x="2383803" y="762817"/>
        <a:ext cx="3969542" cy="762817"/>
      </dsp:txXfrm>
    </dsp:sp>
    <dsp:sp modelId="{D48C3998-331F-4023-B175-F62C03E7B9F7}">
      <dsp:nvSpPr>
        <dsp:cNvPr id="0" name=""/>
        <dsp:cNvSpPr/>
      </dsp:nvSpPr>
      <dsp:spPr>
        <a:xfrm>
          <a:off x="1001197" y="1525634"/>
          <a:ext cx="2765212" cy="2765212"/>
        </a:xfrm>
        <a:prstGeom prst="pie">
          <a:avLst>
            <a:gd name="adj1" fmla="val 5400000"/>
            <a:gd name="adj2" fmla="val 16200000"/>
          </a:avLst>
        </a:prstGeom>
        <a:solidFill>
          <a:schemeClr val="accent5">
            <a:hueOff val="-3676672"/>
            <a:satOff val="-5114"/>
            <a:lumOff val="-196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89E0D60-26A6-4B93-8ABD-1B96C6234BE3}">
      <dsp:nvSpPr>
        <dsp:cNvPr id="0" name=""/>
        <dsp:cNvSpPr/>
      </dsp:nvSpPr>
      <dsp:spPr>
        <a:xfrm>
          <a:off x="2383803" y="1525634"/>
          <a:ext cx="7939084" cy="2765212"/>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数据库</a:t>
          </a:r>
        </a:p>
      </dsp:txBody>
      <dsp:txXfrm>
        <a:off x="2383803" y="1525634"/>
        <a:ext cx="3969542" cy="762817"/>
      </dsp:txXfrm>
    </dsp:sp>
    <dsp:sp modelId="{D5977D83-8119-457E-B3EA-4CEFF4DC7C04}">
      <dsp:nvSpPr>
        <dsp:cNvPr id="0" name=""/>
        <dsp:cNvSpPr/>
      </dsp:nvSpPr>
      <dsp:spPr>
        <a:xfrm>
          <a:off x="1501796" y="2288451"/>
          <a:ext cx="1764014" cy="1764014"/>
        </a:xfrm>
        <a:prstGeom prst="pie">
          <a:avLst>
            <a:gd name="adj1" fmla="val 5400000"/>
            <a:gd name="adj2" fmla="val 16200000"/>
          </a:avLst>
        </a:prstGeom>
        <a:solidFill>
          <a:schemeClr val="accent5">
            <a:hueOff val="-5515009"/>
            <a:satOff val="-7671"/>
            <a:lumOff val="-294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AAEA2C0-4546-458A-9292-3AADEF449C92}">
      <dsp:nvSpPr>
        <dsp:cNvPr id="0" name=""/>
        <dsp:cNvSpPr/>
      </dsp:nvSpPr>
      <dsp:spPr>
        <a:xfrm>
          <a:off x="2383803" y="2288451"/>
          <a:ext cx="7939084" cy="1764014"/>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操作系统</a:t>
          </a:r>
        </a:p>
      </dsp:txBody>
      <dsp:txXfrm>
        <a:off x="2383803" y="2288451"/>
        <a:ext cx="3969542" cy="762817"/>
      </dsp:txXfrm>
    </dsp:sp>
    <dsp:sp modelId="{F5471997-FF4B-43D3-95A9-452A3052AEC3}">
      <dsp:nvSpPr>
        <dsp:cNvPr id="0" name=""/>
        <dsp:cNvSpPr/>
      </dsp:nvSpPr>
      <dsp:spPr>
        <a:xfrm>
          <a:off x="2002394" y="3051268"/>
          <a:ext cx="762817" cy="762817"/>
        </a:xfrm>
        <a:prstGeom prst="pie">
          <a:avLst>
            <a:gd name="adj1" fmla="val 5400000"/>
            <a:gd name="adj2" fmla="val 16200000"/>
          </a:avLst>
        </a:prstGeom>
        <a:solidFill>
          <a:schemeClr val="accent5">
            <a:hueOff val="-7353344"/>
            <a:satOff val="-10228"/>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B5B179A-CB87-4DCF-A319-52A053D98917}">
      <dsp:nvSpPr>
        <dsp:cNvPr id="0" name=""/>
        <dsp:cNvSpPr/>
      </dsp:nvSpPr>
      <dsp:spPr>
        <a:xfrm>
          <a:off x="2383803" y="3051268"/>
          <a:ext cx="7939084" cy="762817"/>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硬件</a:t>
          </a:r>
        </a:p>
      </dsp:txBody>
      <dsp:txXfrm>
        <a:off x="2383803" y="3051268"/>
        <a:ext cx="3969542" cy="762817"/>
      </dsp:txXfrm>
    </dsp:sp>
    <dsp:sp modelId="{78D8B38F-70AA-4F61-B38F-55342963DF67}">
      <dsp:nvSpPr>
        <dsp:cNvPr id="0" name=""/>
        <dsp:cNvSpPr/>
      </dsp:nvSpPr>
      <dsp:spPr>
        <a:xfrm>
          <a:off x="6353345" y="0"/>
          <a:ext cx="3969542" cy="762817"/>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err="1"/>
            <a:t>AIoT</a:t>
          </a:r>
          <a:r>
            <a:rPr lang="zh-CN" altLang="en-US" sz="1400" kern="1200" dirty="0"/>
            <a:t>： 百度、科大讯飞、浪潮、</a:t>
          </a:r>
        </a:p>
      </dsp:txBody>
      <dsp:txXfrm>
        <a:off x="6353345" y="0"/>
        <a:ext cx="3969542" cy="762817"/>
      </dsp:txXfrm>
    </dsp:sp>
    <dsp:sp modelId="{64739A5D-9971-459C-9114-C1FA87F46F3B}">
      <dsp:nvSpPr>
        <dsp:cNvPr id="0" name=""/>
        <dsp:cNvSpPr/>
      </dsp:nvSpPr>
      <dsp:spPr>
        <a:xfrm>
          <a:off x="6353345" y="762817"/>
          <a:ext cx="3969542" cy="762817"/>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国外：</a:t>
          </a:r>
          <a:r>
            <a:rPr lang="en-US" altLang="zh-CN" sz="1400" kern="1200" dirty="0"/>
            <a:t>Oracle</a:t>
          </a:r>
          <a:r>
            <a:rPr lang="zh-CN" altLang="en-US" sz="1400" kern="1200" dirty="0"/>
            <a:t>、</a:t>
          </a:r>
          <a:r>
            <a:rPr lang="en-US" altLang="zh-CN" sz="1400" kern="1200" dirty="0"/>
            <a:t>IBM</a:t>
          </a:r>
          <a:r>
            <a:rPr lang="zh-CN" altLang="en-US" sz="1400" kern="1200" dirty="0"/>
            <a:t>、</a:t>
          </a:r>
          <a:r>
            <a:rPr lang="en-US" altLang="zh-CN" sz="1400" kern="1200" dirty="0"/>
            <a:t>Tomcat</a:t>
          </a:r>
          <a:r>
            <a:rPr lang="zh-CN" altLang="en-US" sz="1400" kern="1200" dirty="0"/>
            <a:t>等</a:t>
          </a:r>
        </a:p>
        <a:p>
          <a:pPr marL="114300" lvl="1" indent="-114300" algn="l" defTabSz="622300">
            <a:lnSpc>
              <a:spcPct val="90000"/>
            </a:lnSpc>
            <a:spcBef>
              <a:spcPct val="0"/>
            </a:spcBef>
            <a:spcAft>
              <a:spcPct val="15000"/>
            </a:spcAft>
            <a:buChar char="•"/>
          </a:pPr>
          <a:r>
            <a:rPr lang="zh-CN" altLang="en-US" sz="1400" kern="1200" dirty="0"/>
            <a:t>国内：</a:t>
          </a:r>
          <a:r>
            <a:rPr lang="en-US" altLang="zh-CN" sz="1400" kern="1200" dirty="0" err="1"/>
            <a:t>TongWeb</a:t>
          </a:r>
          <a:r>
            <a:rPr lang="zh-CN" altLang="en-US" sz="1400" kern="1200" dirty="0"/>
            <a:t>、金蝶、中创、普元等</a:t>
          </a:r>
        </a:p>
      </dsp:txBody>
      <dsp:txXfrm>
        <a:off x="6353345" y="762817"/>
        <a:ext cx="3969542" cy="762817"/>
      </dsp:txXfrm>
    </dsp:sp>
    <dsp:sp modelId="{1E5BAE7A-77D2-4EB9-A405-1BC9DB4032EF}">
      <dsp:nvSpPr>
        <dsp:cNvPr id="0" name=""/>
        <dsp:cNvSpPr/>
      </dsp:nvSpPr>
      <dsp:spPr>
        <a:xfrm>
          <a:off x="6353345" y="1525634"/>
          <a:ext cx="3969542" cy="762817"/>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国外：</a:t>
          </a:r>
          <a:r>
            <a:rPr lang="en-US" altLang="zh-CN" sz="1400" kern="1200" dirty="0"/>
            <a:t>Oracle</a:t>
          </a:r>
          <a:r>
            <a:rPr lang="zh-CN" altLang="en-US" sz="1400" kern="1200" dirty="0"/>
            <a:t>、</a:t>
          </a:r>
          <a:r>
            <a:rPr lang="en-US" altLang="zh-CN" sz="1400" kern="1200" dirty="0"/>
            <a:t>MySQL</a:t>
          </a:r>
          <a:r>
            <a:rPr lang="zh-CN" altLang="en-US" sz="1400" kern="1200" dirty="0"/>
            <a:t>、</a:t>
          </a:r>
          <a:r>
            <a:rPr lang="en-US" altLang="zh-CN" sz="1400" kern="1200" dirty="0"/>
            <a:t>DB2</a:t>
          </a:r>
          <a:r>
            <a:rPr lang="zh-CN" altLang="en-US" sz="1400" kern="1200" dirty="0"/>
            <a:t>等</a:t>
          </a:r>
        </a:p>
        <a:p>
          <a:pPr marL="114300" lvl="1" indent="-114300" algn="l" defTabSz="622300">
            <a:lnSpc>
              <a:spcPct val="90000"/>
            </a:lnSpc>
            <a:spcBef>
              <a:spcPct val="0"/>
            </a:spcBef>
            <a:spcAft>
              <a:spcPct val="15000"/>
            </a:spcAft>
            <a:buChar char="•"/>
          </a:pPr>
          <a:r>
            <a:rPr lang="zh-CN" altLang="en-US" sz="1400" kern="1200" dirty="0"/>
            <a:t>国内：人大金仓、达梦、神州统用等</a:t>
          </a:r>
        </a:p>
      </dsp:txBody>
      <dsp:txXfrm>
        <a:off x="6353345" y="1525634"/>
        <a:ext cx="3969542" cy="762817"/>
      </dsp:txXfrm>
    </dsp:sp>
    <dsp:sp modelId="{D2FE71FE-82B0-4C3D-B4F0-CB2A8AF6DEF6}">
      <dsp:nvSpPr>
        <dsp:cNvPr id="0" name=""/>
        <dsp:cNvSpPr/>
      </dsp:nvSpPr>
      <dsp:spPr>
        <a:xfrm>
          <a:off x="6353345" y="2288451"/>
          <a:ext cx="3969542" cy="762817"/>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服务器操作系：中标麒麟、银河麒麟等</a:t>
          </a:r>
        </a:p>
        <a:p>
          <a:pPr marL="114300" lvl="1" indent="-114300" algn="l" defTabSz="622300">
            <a:lnSpc>
              <a:spcPct val="90000"/>
            </a:lnSpc>
            <a:spcBef>
              <a:spcPct val="0"/>
            </a:spcBef>
            <a:spcAft>
              <a:spcPct val="15000"/>
            </a:spcAft>
            <a:buChar char="•"/>
          </a:pPr>
          <a:r>
            <a:rPr lang="zh-CN" altLang="en-US" sz="1400" kern="1200" dirty="0"/>
            <a:t>桌面操作系统：深度、中标麒麟、银河麒麟</a:t>
          </a:r>
        </a:p>
      </dsp:txBody>
      <dsp:txXfrm>
        <a:off x="6353345" y="2288451"/>
        <a:ext cx="3969542" cy="762817"/>
      </dsp:txXfrm>
    </dsp:sp>
    <dsp:sp modelId="{6793FD0D-EEE3-4C97-BF0E-DB956B15A0E7}">
      <dsp:nvSpPr>
        <dsp:cNvPr id="0" name=""/>
        <dsp:cNvSpPr/>
      </dsp:nvSpPr>
      <dsp:spPr>
        <a:xfrm>
          <a:off x="6353345" y="3051268"/>
          <a:ext cx="3969542" cy="762817"/>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服务器、</a:t>
          </a:r>
          <a:r>
            <a:rPr lang="en-US" altLang="zh-CN" sz="1400" kern="1200" dirty="0"/>
            <a:t>PC</a:t>
          </a:r>
          <a:r>
            <a:rPr lang="zh-CN" altLang="en-US" sz="1400" kern="1200" dirty="0"/>
            <a:t>、笔记本、存储、打印机、</a:t>
          </a:r>
          <a:r>
            <a:rPr lang="en-US" altLang="zh-CN" sz="1400" kern="1200" dirty="0" err="1"/>
            <a:t>UKey</a:t>
          </a:r>
          <a:r>
            <a:rPr lang="zh-CN" altLang="en-US" sz="1400" kern="1200" dirty="0"/>
            <a:t>等</a:t>
          </a:r>
        </a:p>
        <a:p>
          <a:pPr marL="114300" lvl="1" indent="-114300" algn="l" defTabSz="622300">
            <a:lnSpc>
              <a:spcPct val="90000"/>
            </a:lnSpc>
            <a:spcBef>
              <a:spcPct val="0"/>
            </a:spcBef>
            <a:spcAft>
              <a:spcPct val="15000"/>
            </a:spcAft>
            <a:buChar char="•"/>
          </a:pPr>
          <a:r>
            <a:rPr lang="zh-CN" altLang="en-US" sz="1400" kern="1200" dirty="0"/>
            <a:t>芯片：龙芯、鲲鹏、申威、海光、兆芯等</a:t>
          </a:r>
        </a:p>
      </dsp:txBody>
      <dsp:txXfrm>
        <a:off x="6353345" y="3051268"/>
        <a:ext cx="3969542" cy="762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B88D7-9670-43CC-9018-A0E4F8949097}">
      <dsp:nvSpPr>
        <dsp:cNvPr id="0" name=""/>
        <dsp:cNvSpPr/>
      </dsp:nvSpPr>
      <dsp:spPr>
        <a:xfrm>
          <a:off x="373" y="1649"/>
          <a:ext cx="3252485" cy="1362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软件</a:t>
          </a:r>
        </a:p>
      </dsp:txBody>
      <dsp:txXfrm>
        <a:off x="40281" y="41557"/>
        <a:ext cx="3172669" cy="1282749"/>
      </dsp:txXfrm>
    </dsp:sp>
    <dsp:sp modelId="{27918165-BA66-4A80-A149-F74C42ADB1BC}">
      <dsp:nvSpPr>
        <dsp:cNvPr id="0" name=""/>
        <dsp:cNvSpPr/>
      </dsp:nvSpPr>
      <dsp:spPr>
        <a:xfrm>
          <a:off x="373" y="1423191"/>
          <a:ext cx="2124624" cy="1362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系统软件</a:t>
          </a:r>
        </a:p>
      </dsp:txBody>
      <dsp:txXfrm>
        <a:off x="40281" y="1463099"/>
        <a:ext cx="2044808" cy="1282749"/>
      </dsp:txXfrm>
    </dsp:sp>
    <dsp:sp modelId="{27ACB1CD-BAFE-4CEF-94B2-5E82FF1EB8AB}">
      <dsp:nvSpPr>
        <dsp:cNvPr id="0" name=""/>
        <dsp:cNvSpPr/>
      </dsp:nvSpPr>
      <dsp:spPr>
        <a:xfrm>
          <a:off x="373" y="2844734"/>
          <a:ext cx="1040462" cy="1362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系统应用</a:t>
          </a:r>
        </a:p>
      </dsp:txBody>
      <dsp:txXfrm>
        <a:off x="30847" y="2875208"/>
        <a:ext cx="979514" cy="1301617"/>
      </dsp:txXfrm>
    </dsp:sp>
    <dsp:sp modelId="{8C61A5C4-1D55-4F2A-9CA1-C5F0D6DA3C29}">
      <dsp:nvSpPr>
        <dsp:cNvPr id="0" name=""/>
        <dsp:cNvSpPr/>
      </dsp:nvSpPr>
      <dsp:spPr>
        <a:xfrm>
          <a:off x="1084535" y="2844734"/>
          <a:ext cx="1040462" cy="1362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操作系统</a:t>
          </a:r>
        </a:p>
      </dsp:txBody>
      <dsp:txXfrm>
        <a:off x="1115009" y="2875208"/>
        <a:ext cx="979514" cy="1301617"/>
      </dsp:txXfrm>
    </dsp:sp>
    <dsp:sp modelId="{F01CA689-79FA-4B5B-8F70-36DC10404050}">
      <dsp:nvSpPr>
        <dsp:cNvPr id="0" name=""/>
        <dsp:cNvSpPr/>
      </dsp:nvSpPr>
      <dsp:spPr>
        <a:xfrm>
          <a:off x="2212396" y="1423191"/>
          <a:ext cx="1040462" cy="136256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应用软件</a:t>
          </a:r>
        </a:p>
      </dsp:txBody>
      <dsp:txXfrm>
        <a:off x="2242870" y="1453665"/>
        <a:ext cx="979514" cy="13016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FF0EF-80A4-49D6-8075-484122DD9F8B}">
      <dsp:nvSpPr>
        <dsp:cNvPr id="0" name=""/>
        <dsp:cNvSpPr/>
      </dsp:nvSpPr>
      <dsp:spPr>
        <a:xfrm>
          <a:off x="2171" y="2124"/>
          <a:ext cx="9463581" cy="97782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中断</a:t>
          </a:r>
        </a:p>
      </dsp:txBody>
      <dsp:txXfrm>
        <a:off x="30810" y="30763"/>
        <a:ext cx="9406303" cy="920546"/>
      </dsp:txXfrm>
    </dsp:sp>
    <dsp:sp modelId="{3B1925FE-71D6-4BF8-BA20-E681AF891F0E}">
      <dsp:nvSpPr>
        <dsp:cNvPr id="0" name=""/>
        <dsp:cNvSpPr/>
      </dsp:nvSpPr>
      <dsp:spPr>
        <a:xfrm>
          <a:off x="2171" y="1101109"/>
          <a:ext cx="5586230" cy="97782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内中断（异常）</a:t>
          </a:r>
        </a:p>
      </dsp:txBody>
      <dsp:txXfrm>
        <a:off x="30810" y="1129748"/>
        <a:ext cx="5528952" cy="920546"/>
      </dsp:txXfrm>
    </dsp:sp>
    <dsp:sp modelId="{3800103A-F39F-4A37-AC63-B78FA2B45F37}">
      <dsp:nvSpPr>
        <dsp:cNvPr id="0" name=""/>
        <dsp:cNvSpPr/>
      </dsp:nvSpPr>
      <dsp:spPr>
        <a:xfrm>
          <a:off x="2171" y="2200093"/>
          <a:ext cx="1823777" cy="9778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自愿中断</a:t>
          </a:r>
        </a:p>
      </dsp:txBody>
      <dsp:txXfrm>
        <a:off x="30810" y="2228732"/>
        <a:ext cx="1766499" cy="920546"/>
      </dsp:txXfrm>
    </dsp:sp>
    <dsp:sp modelId="{EBFC6B74-D11B-442F-86D6-B101BA726676}">
      <dsp:nvSpPr>
        <dsp:cNvPr id="0" name=""/>
        <dsp:cNvSpPr/>
      </dsp:nvSpPr>
      <dsp:spPr>
        <a:xfrm>
          <a:off x="2171" y="3299078"/>
          <a:ext cx="1823777" cy="9778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t>指令</a:t>
          </a:r>
          <a:r>
            <a:rPr lang="zh-CN" altLang="en-US" sz="2400" b="1" kern="1200" dirty="0"/>
            <a:t>中断</a:t>
          </a:r>
        </a:p>
      </dsp:txBody>
      <dsp:txXfrm>
        <a:off x="30810" y="3327717"/>
        <a:ext cx="1766499" cy="920546"/>
      </dsp:txXfrm>
    </dsp:sp>
    <dsp:sp modelId="{B2C2B06A-A09B-4BFD-853A-EB2C773E9F8B}">
      <dsp:nvSpPr>
        <dsp:cNvPr id="0" name=""/>
        <dsp:cNvSpPr/>
      </dsp:nvSpPr>
      <dsp:spPr>
        <a:xfrm>
          <a:off x="1902547" y="2200093"/>
          <a:ext cx="3685854" cy="9778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强迫中断</a:t>
          </a:r>
        </a:p>
      </dsp:txBody>
      <dsp:txXfrm>
        <a:off x="1931186" y="2228732"/>
        <a:ext cx="3628576" cy="920546"/>
      </dsp:txXfrm>
    </dsp:sp>
    <dsp:sp modelId="{70F5ED7F-46B4-4721-91E9-40B67229E94E}">
      <dsp:nvSpPr>
        <dsp:cNvPr id="0" name=""/>
        <dsp:cNvSpPr/>
      </dsp:nvSpPr>
      <dsp:spPr>
        <a:xfrm>
          <a:off x="1902547" y="3299078"/>
          <a:ext cx="1823777" cy="9778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硬件中断</a:t>
          </a:r>
          <a:endParaRPr lang="en-US" altLang="zh-CN" sz="2400" b="1" kern="1200" dirty="0"/>
        </a:p>
      </dsp:txBody>
      <dsp:txXfrm>
        <a:off x="1931186" y="3327717"/>
        <a:ext cx="1766499" cy="920546"/>
      </dsp:txXfrm>
    </dsp:sp>
    <dsp:sp modelId="{BA47589B-0ED7-4D6B-BF98-27CB08C049EA}">
      <dsp:nvSpPr>
        <dsp:cNvPr id="0" name=""/>
        <dsp:cNvSpPr/>
      </dsp:nvSpPr>
      <dsp:spPr>
        <a:xfrm>
          <a:off x="3764624" y="3299078"/>
          <a:ext cx="1823777" cy="9778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软件中断</a:t>
          </a:r>
          <a:endParaRPr lang="en-US" altLang="zh-CN" sz="2400" b="1" kern="1200" dirty="0"/>
        </a:p>
      </dsp:txBody>
      <dsp:txXfrm>
        <a:off x="3793263" y="3327717"/>
        <a:ext cx="1766499" cy="920546"/>
      </dsp:txXfrm>
    </dsp:sp>
    <dsp:sp modelId="{A803CD0B-A31E-45D6-B85A-1BC2247FCC50}">
      <dsp:nvSpPr>
        <dsp:cNvPr id="0" name=""/>
        <dsp:cNvSpPr/>
      </dsp:nvSpPr>
      <dsp:spPr>
        <a:xfrm>
          <a:off x="5741599" y="1101109"/>
          <a:ext cx="3724153" cy="97782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ct val="35000"/>
            </a:spcAft>
            <a:buNone/>
          </a:pPr>
          <a:r>
            <a:rPr lang="zh-CN" altLang="en-US" sz="2400" b="1" kern="1200" dirty="0"/>
            <a:t>外中断（强迫中断）</a:t>
          </a:r>
        </a:p>
      </dsp:txBody>
      <dsp:txXfrm>
        <a:off x="5770238" y="1129748"/>
        <a:ext cx="3666875" cy="920546"/>
      </dsp:txXfrm>
    </dsp:sp>
    <dsp:sp modelId="{939EA58B-F892-4F7E-B922-D673E29D9666}">
      <dsp:nvSpPr>
        <dsp:cNvPr id="0" name=""/>
        <dsp:cNvSpPr/>
      </dsp:nvSpPr>
      <dsp:spPr>
        <a:xfrm>
          <a:off x="5741599" y="2200093"/>
          <a:ext cx="1823777" cy="9778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外设请求</a:t>
          </a:r>
          <a:endParaRPr lang="en-US" altLang="zh-CN" sz="2400" b="1" kern="1200" dirty="0"/>
        </a:p>
      </dsp:txBody>
      <dsp:txXfrm>
        <a:off x="5770238" y="2228732"/>
        <a:ext cx="1766499" cy="920546"/>
      </dsp:txXfrm>
    </dsp:sp>
    <dsp:sp modelId="{B0E58055-6C36-4E21-8CCA-9C62BD2E1C13}">
      <dsp:nvSpPr>
        <dsp:cNvPr id="0" name=""/>
        <dsp:cNvSpPr/>
      </dsp:nvSpPr>
      <dsp:spPr>
        <a:xfrm>
          <a:off x="7641975" y="2200093"/>
          <a:ext cx="1823777" cy="9778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人为干预</a:t>
          </a:r>
          <a:endParaRPr lang="en-US" altLang="zh-CN" sz="2400" b="1" kern="1200" dirty="0"/>
        </a:p>
      </dsp:txBody>
      <dsp:txXfrm>
        <a:off x="7670614" y="2228732"/>
        <a:ext cx="1766499" cy="920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A39CA-BEDA-4220-A9A2-FCE5651CA3B3}">
      <dsp:nvSpPr>
        <dsp:cNvPr id="0" name=""/>
        <dsp:cNvSpPr/>
      </dsp:nvSpPr>
      <dsp:spPr>
        <a:xfrm>
          <a:off x="0" y="20386"/>
          <a:ext cx="11944083" cy="4777633"/>
        </a:xfrm>
        <a:prstGeom prst="rightArrow">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77EA82-19EE-4DE6-94F0-3A883F8D5477}">
      <dsp:nvSpPr>
        <dsp:cNvPr id="0" name=""/>
        <dsp:cNvSpPr/>
      </dsp:nvSpPr>
      <dsp:spPr>
        <a:xfrm>
          <a:off x="9920062" y="3842493"/>
          <a:ext cx="829612" cy="138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endParaRPr lang="zh-CN" altLang="en-US" sz="1900" kern="1200" dirty="0"/>
        </a:p>
      </dsp:txBody>
      <dsp:txXfrm>
        <a:off x="9920062" y="3842493"/>
        <a:ext cx="829612" cy="1381734"/>
      </dsp:txXfrm>
    </dsp:sp>
    <dsp:sp modelId="{29CE1C35-38C2-4CA3-AD4A-1D22C529EABF}">
      <dsp:nvSpPr>
        <dsp:cNvPr id="0" name=""/>
        <dsp:cNvSpPr/>
      </dsp:nvSpPr>
      <dsp:spPr>
        <a:xfrm>
          <a:off x="9920062" y="1214794"/>
          <a:ext cx="829612"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中断返回</a:t>
          </a:r>
        </a:p>
      </dsp:txBody>
      <dsp:txXfrm>
        <a:off x="9920062" y="1214794"/>
        <a:ext cx="829612" cy="2388816"/>
      </dsp:txXfrm>
    </dsp:sp>
    <dsp:sp modelId="{A441AAAB-339E-4CC7-98D7-6E9351EDC4B8}">
      <dsp:nvSpPr>
        <dsp:cNvPr id="0" name=""/>
        <dsp:cNvSpPr/>
      </dsp:nvSpPr>
      <dsp:spPr>
        <a:xfrm>
          <a:off x="8924527" y="1214794"/>
          <a:ext cx="829612"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开中断</a:t>
          </a:r>
        </a:p>
      </dsp:txBody>
      <dsp:txXfrm>
        <a:off x="8924527" y="1214794"/>
        <a:ext cx="829612" cy="2388816"/>
      </dsp:txXfrm>
    </dsp:sp>
    <dsp:sp modelId="{6D73E525-8073-4A7E-80B2-9A650DACE4BA}">
      <dsp:nvSpPr>
        <dsp:cNvPr id="0" name=""/>
        <dsp:cNvSpPr/>
      </dsp:nvSpPr>
      <dsp:spPr>
        <a:xfrm>
          <a:off x="7928993" y="3842493"/>
          <a:ext cx="829612" cy="138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将程序恢复继续执行</a:t>
          </a:r>
        </a:p>
      </dsp:txBody>
      <dsp:txXfrm>
        <a:off x="7928993" y="3842493"/>
        <a:ext cx="829612" cy="1381734"/>
      </dsp:txXfrm>
    </dsp:sp>
    <dsp:sp modelId="{EDE798EC-DDC9-437E-9A28-FE4C8B3D36F6}">
      <dsp:nvSpPr>
        <dsp:cNvPr id="0" name=""/>
        <dsp:cNvSpPr/>
      </dsp:nvSpPr>
      <dsp:spPr>
        <a:xfrm>
          <a:off x="7928993" y="1214794"/>
          <a:ext cx="829612"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恢复现场和屏蔽字</a:t>
          </a:r>
        </a:p>
      </dsp:txBody>
      <dsp:txXfrm>
        <a:off x="7928993" y="1214794"/>
        <a:ext cx="829612" cy="2388816"/>
      </dsp:txXfrm>
    </dsp:sp>
    <dsp:sp modelId="{C1C4207A-56A4-4EE0-9F97-E05014AC2F30}">
      <dsp:nvSpPr>
        <dsp:cNvPr id="0" name=""/>
        <dsp:cNvSpPr/>
      </dsp:nvSpPr>
      <dsp:spPr>
        <a:xfrm>
          <a:off x="6933458" y="3842493"/>
          <a:ext cx="829612" cy="138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保证恢复现场不被打断</a:t>
          </a:r>
        </a:p>
      </dsp:txBody>
      <dsp:txXfrm>
        <a:off x="6933458" y="3842493"/>
        <a:ext cx="829612" cy="1381734"/>
      </dsp:txXfrm>
    </dsp:sp>
    <dsp:sp modelId="{8435F8B4-ED6B-4999-BF20-A848F5BB8774}">
      <dsp:nvSpPr>
        <dsp:cNvPr id="0" name=""/>
        <dsp:cNvSpPr/>
      </dsp:nvSpPr>
      <dsp:spPr>
        <a:xfrm>
          <a:off x="6933458" y="1214794"/>
          <a:ext cx="829612"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关中断</a:t>
          </a:r>
        </a:p>
      </dsp:txBody>
      <dsp:txXfrm>
        <a:off x="6933458" y="1214794"/>
        <a:ext cx="829612" cy="2388816"/>
      </dsp:txXfrm>
    </dsp:sp>
    <dsp:sp modelId="{08217B0D-7171-4D92-8171-71F3445CD821}">
      <dsp:nvSpPr>
        <dsp:cNvPr id="0" name=""/>
        <dsp:cNvSpPr/>
      </dsp:nvSpPr>
      <dsp:spPr>
        <a:xfrm>
          <a:off x="5937923" y="3842493"/>
          <a:ext cx="829612" cy="138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完成中断任务</a:t>
          </a:r>
        </a:p>
      </dsp:txBody>
      <dsp:txXfrm>
        <a:off x="5937923" y="3842493"/>
        <a:ext cx="829612" cy="1381734"/>
      </dsp:txXfrm>
    </dsp:sp>
    <dsp:sp modelId="{05B8DF44-48CC-4CCA-892A-E16F7965179C}">
      <dsp:nvSpPr>
        <dsp:cNvPr id="0" name=""/>
        <dsp:cNvSpPr/>
      </dsp:nvSpPr>
      <dsp:spPr>
        <a:xfrm>
          <a:off x="5937923" y="1214794"/>
          <a:ext cx="829612"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执行中断服务程序</a:t>
          </a:r>
        </a:p>
      </dsp:txBody>
      <dsp:txXfrm>
        <a:off x="5937923" y="1214794"/>
        <a:ext cx="829612" cy="2388816"/>
      </dsp:txXfrm>
    </dsp:sp>
    <dsp:sp modelId="{F5F6F058-4DFF-49DC-8B5C-55A4B77FBB12}">
      <dsp:nvSpPr>
        <dsp:cNvPr id="0" name=""/>
        <dsp:cNvSpPr/>
      </dsp:nvSpPr>
      <dsp:spPr>
        <a:xfrm>
          <a:off x="4942389" y="3842493"/>
          <a:ext cx="829612" cy="138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处理过程，允许其他高级中断响应</a:t>
          </a:r>
        </a:p>
      </dsp:txBody>
      <dsp:txXfrm>
        <a:off x="4942389" y="3842493"/>
        <a:ext cx="829612" cy="1381734"/>
      </dsp:txXfrm>
    </dsp:sp>
    <dsp:sp modelId="{3814DF22-F23F-4ADB-808C-11755219DF6B}">
      <dsp:nvSpPr>
        <dsp:cNvPr id="0" name=""/>
        <dsp:cNvSpPr/>
      </dsp:nvSpPr>
      <dsp:spPr>
        <a:xfrm>
          <a:off x="4942389" y="1214794"/>
          <a:ext cx="829612"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开中断</a:t>
          </a:r>
        </a:p>
      </dsp:txBody>
      <dsp:txXfrm>
        <a:off x="4942389" y="1214794"/>
        <a:ext cx="829612" cy="2388816"/>
      </dsp:txXfrm>
    </dsp:sp>
    <dsp:sp modelId="{39D9E1A9-F74D-410D-AECB-F939982CDBAC}">
      <dsp:nvSpPr>
        <dsp:cNvPr id="0" name=""/>
        <dsp:cNvSpPr/>
      </dsp:nvSpPr>
      <dsp:spPr>
        <a:xfrm>
          <a:off x="3946854" y="3842493"/>
          <a:ext cx="829612" cy="138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保存程序状态字寄存器和通用寄存器内容</a:t>
          </a:r>
        </a:p>
      </dsp:txBody>
      <dsp:txXfrm>
        <a:off x="3946854" y="3842493"/>
        <a:ext cx="829612" cy="1381734"/>
      </dsp:txXfrm>
    </dsp:sp>
    <dsp:sp modelId="{974DC520-05E7-4CF3-B388-0D386A676793}">
      <dsp:nvSpPr>
        <dsp:cNvPr id="0" name=""/>
        <dsp:cNvSpPr/>
      </dsp:nvSpPr>
      <dsp:spPr>
        <a:xfrm>
          <a:off x="3946854" y="1214794"/>
          <a:ext cx="829612"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保存现场和屏蔽字</a:t>
          </a:r>
        </a:p>
      </dsp:txBody>
      <dsp:txXfrm>
        <a:off x="3946854" y="1214794"/>
        <a:ext cx="829612" cy="2388816"/>
      </dsp:txXfrm>
    </dsp:sp>
    <dsp:sp modelId="{221C2200-C0AF-4A22-8046-36AD79A96222}">
      <dsp:nvSpPr>
        <dsp:cNvPr id="0" name=""/>
        <dsp:cNvSpPr/>
      </dsp:nvSpPr>
      <dsp:spPr>
        <a:xfrm>
          <a:off x="2951319" y="3842493"/>
          <a:ext cx="829612" cy="138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取出中断服务程序的入口地址放入</a:t>
          </a:r>
          <a:r>
            <a:rPr lang="en-US" altLang="zh-CN" sz="1400" kern="1200" dirty="0"/>
            <a:t>PC</a:t>
          </a:r>
          <a:endParaRPr lang="zh-CN" altLang="en-US" sz="1400" kern="1200" dirty="0"/>
        </a:p>
      </dsp:txBody>
      <dsp:txXfrm>
        <a:off x="2951319" y="3842493"/>
        <a:ext cx="829612" cy="1381734"/>
      </dsp:txXfrm>
    </dsp:sp>
    <dsp:sp modelId="{C40DCCA7-927A-40DE-893E-7191989402EB}">
      <dsp:nvSpPr>
        <dsp:cNvPr id="0" name=""/>
        <dsp:cNvSpPr/>
      </dsp:nvSpPr>
      <dsp:spPr>
        <a:xfrm>
          <a:off x="2951319" y="1214794"/>
          <a:ext cx="829612"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中断服务程序寻址</a:t>
          </a:r>
        </a:p>
      </dsp:txBody>
      <dsp:txXfrm>
        <a:off x="2951319" y="1214794"/>
        <a:ext cx="829612" cy="2388816"/>
      </dsp:txXfrm>
    </dsp:sp>
    <dsp:sp modelId="{2E95DC71-25C4-4156-805A-49C68C3E3727}">
      <dsp:nvSpPr>
        <dsp:cNvPr id="0" name=""/>
        <dsp:cNvSpPr/>
      </dsp:nvSpPr>
      <dsp:spPr>
        <a:xfrm>
          <a:off x="1955785" y="3842493"/>
          <a:ext cx="829612" cy="138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保证总段后能回到原来的程序</a:t>
          </a:r>
        </a:p>
      </dsp:txBody>
      <dsp:txXfrm>
        <a:off x="1955785" y="3842493"/>
        <a:ext cx="829612" cy="1381734"/>
      </dsp:txXfrm>
    </dsp:sp>
    <dsp:sp modelId="{3AC2BFBE-105F-4384-B44D-0F3A90F97177}">
      <dsp:nvSpPr>
        <dsp:cNvPr id="0" name=""/>
        <dsp:cNvSpPr/>
      </dsp:nvSpPr>
      <dsp:spPr>
        <a:xfrm>
          <a:off x="1955785" y="1214794"/>
          <a:ext cx="829612"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保存断点</a:t>
          </a:r>
        </a:p>
      </dsp:txBody>
      <dsp:txXfrm>
        <a:off x="1955785" y="1214794"/>
        <a:ext cx="829612" cy="2388816"/>
      </dsp:txXfrm>
    </dsp:sp>
    <dsp:sp modelId="{49E9881D-49C8-4F0B-818D-222E4330CC5B}">
      <dsp:nvSpPr>
        <dsp:cNvPr id="0" name=""/>
        <dsp:cNvSpPr/>
      </dsp:nvSpPr>
      <dsp:spPr>
        <a:xfrm>
          <a:off x="960250" y="3842493"/>
          <a:ext cx="829612" cy="138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t>中断过程不再被中断</a:t>
          </a:r>
        </a:p>
      </dsp:txBody>
      <dsp:txXfrm>
        <a:off x="960250" y="3842493"/>
        <a:ext cx="829612" cy="1381734"/>
      </dsp:txXfrm>
    </dsp:sp>
    <dsp:sp modelId="{A285AF96-399F-4EF1-B072-D27597FCB014}">
      <dsp:nvSpPr>
        <dsp:cNvPr id="0" name=""/>
        <dsp:cNvSpPr/>
      </dsp:nvSpPr>
      <dsp:spPr>
        <a:xfrm>
          <a:off x="975590" y="1214794"/>
          <a:ext cx="798933" cy="2388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关中断</a:t>
          </a:r>
        </a:p>
      </dsp:txBody>
      <dsp:txXfrm>
        <a:off x="975590" y="1214794"/>
        <a:ext cx="798933" cy="2388816"/>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F0510-60BB-4584-9305-21B68E410E35}" type="datetimeFigureOut">
              <a:rPr lang="zh-CN" altLang="en-US" smtClean="0"/>
              <a:t>2021/10/11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B5FB8-E79D-4101-B7F6-7789BF944F97}" type="slidenum">
              <a:rPr lang="zh-CN" altLang="en-US" smtClean="0"/>
              <a:t>‹#›</a:t>
            </a:fld>
            <a:endParaRPr lang="zh-CN" altLang="en-US"/>
          </a:p>
        </p:txBody>
      </p:sp>
    </p:spTree>
    <p:extLst>
      <p:ext uri="{BB962C8B-B14F-4D97-AF65-F5344CB8AC3E}">
        <p14:creationId xmlns:p14="http://schemas.microsoft.com/office/powerpoint/2010/main" val="245702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8B5FB8-E79D-4101-B7F6-7789BF944F97}" type="slidenum">
              <a:rPr lang="zh-CN" altLang="en-US" smtClean="0"/>
              <a:t>1</a:t>
            </a:fld>
            <a:endParaRPr lang="zh-CN" altLang="en-US"/>
          </a:p>
        </p:txBody>
      </p:sp>
    </p:spTree>
    <p:extLst>
      <p:ext uri="{BB962C8B-B14F-4D97-AF65-F5344CB8AC3E}">
        <p14:creationId xmlns:p14="http://schemas.microsoft.com/office/powerpoint/2010/main" val="3982990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14</a:t>
            </a:fld>
            <a:endParaRPr lang="zh-CN" altLang="en-US"/>
          </a:p>
        </p:txBody>
      </p:sp>
    </p:spTree>
    <p:extLst>
      <p:ext uri="{BB962C8B-B14F-4D97-AF65-F5344CB8AC3E}">
        <p14:creationId xmlns:p14="http://schemas.microsoft.com/office/powerpoint/2010/main" val="2133708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15</a:t>
            </a:fld>
            <a:endParaRPr lang="zh-CN" altLang="en-US"/>
          </a:p>
        </p:txBody>
      </p:sp>
    </p:spTree>
    <p:extLst>
      <p:ext uri="{BB962C8B-B14F-4D97-AF65-F5344CB8AC3E}">
        <p14:creationId xmlns:p14="http://schemas.microsoft.com/office/powerpoint/2010/main" val="2518096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16</a:t>
            </a:fld>
            <a:endParaRPr lang="zh-CN" altLang="en-US"/>
          </a:p>
        </p:txBody>
      </p:sp>
    </p:spTree>
    <p:extLst>
      <p:ext uri="{BB962C8B-B14F-4D97-AF65-F5344CB8AC3E}">
        <p14:creationId xmlns:p14="http://schemas.microsoft.com/office/powerpoint/2010/main" val="2617473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17</a:t>
            </a:fld>
            <a:endParaRPr lang="zh-CN" altLang="en-US"/>
          </a:p>
        </p:txBody>
      </p:sp>
    </p:spTree>
    <p:extLst>
      <p:ext uri="{BB962C8B-B14F-4D97-AF65-F5344CB8AC3E}">
        <p14:creationId xmlns:p14="http://schemas.microsoft.com/office/powerpoint/2010/main" val="399090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18</a:t>
            </a:fld>
            <a:endParaRPr lang="zh-CN" altLang="en-US"/>
          </a:p>
        </p:txBody>
      </p:sp>
    </p:spTree>
    <p:extLst>
      <p:ext uri="{BB962C8B-B14F-4D97-AF65-F5344CB8AC3E}">
        <p14:creationId xmlns:p14="http://schemas.microsoft.com/office/powerpoint/2010/main" val="1873224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19</a:t>
            </a:fld>
            <a:endParaRPr lang="zh-CN" altLang="en-US"/>
          </a:p>
        </p:txBody>
      </p:sp>
    </p:spTree>
    <p:extLst>
      <p:ext uri="{BB962C8B-B14F-4D97-AF65-F5344CB8AC3E}">
        <p14:creationId xmlns:p14="http://schemas.microsoft.com/office/powerpoint/2010/main" val="717834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20</a:t>
            </a:fld>
            <a:endParaRPr lang="zh-CN" altLang="en-US"/>
          </a:p>
        </p:txBody>
      </p:sp>
    </p:spTree>
    <p:extLst>
      <p:ext uri="{BB962C8B-B14F-4D97-AF65-F5344CB8AC3E}">
        <p14:creationId xmlns:p14="http://schemas.microsoft.com/office/powerpoint/2010/main" val="2965822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21</a:t>
            </a:fld>
            <a:endParaRPr lang="zh-CN" altLang="en-US"/>
          </a:p>
        </p:txBody>
      </p:sp>
    </p:spTree>
    <p:extLst>
      <p:ext uri="{BB962C8B-B14F-4D97-AF65-F5344CB8AC3E}">
        <p14:creationId xmlns:p14="http://schemas.microsoft.com/office/powerpoint/2010/main" val="193143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23</a:t>
            </a:fld>
            <a:endParaRPr lang="zh-CN" altLang="en-US"/>
          </a:p>
        </p:txBody>
      </p:sp>
    </p:spTree>
    <p:extLst>
      <p:ext uri="{BB962C8B-B14F-4D97-AF65-F5344CB8AC3E}">
        <p14:creationId xmlns:p14="http://schemas.microsoft.com/office/powerpoint/2010/main" val="2721982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24</a:t>
            </a:fld>
            <a:endParaRPr lang="zh-CN" altLang="en-US"/>
          </a:p>
        </p:txBody>
      </p:sp>
    </p:spTree>
    <p:extLst>
      <p:ext uri="{BB962C8B-B14F-4D97-AF65-F5344CB8AC3E}">
        <p14:creationId xmlns:p14="http://schemas.microsoft.com/office/powerpoint/2010/main" val="628618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a:t>
            </a:fld>
            <a:endParaRPr lang="zh-CN" altLang="en-US"/>
          </a:p>
        </p:txBody>
      </p:sp>
    </p:spTree>
    <p:extLst>
      <p:ext uri="{BB962C8B-B14F-4D97-AF65-F5344CB8AC3E}">
        <p14:creationId xmlns:p14="http://schemas.microsoft.com/office/powerpoint/2010/main" val="2546047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25</a:t>
            </a:fld>
            <a:endParaRPr lang="zh-CN" altLang="en-US"/>
          </a:p>
        </p:txBody>
      </p:sp>
    </p:spTree>
    <p:extLst>
      <p:ext uri="{BB962C8B-B14F-4D97-AF65-F5344CB8AC3E}">
        <p14:creationId xmlns:p14="http://schemas.microsoft.com/office/powerpoint/2010/main" val="687578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26</a:t>
            </a:fld>
            <a:endParaRPr lang="zh-CN" altLang="en-US"/>
          </a:p>
        </p:txBody>
      </p:sp>
    </p:spTree>
    <p:extLst>
      <p:ext uri="{BB962C8B-B14F-4D97-AF65-F5344CB8AC3E}">
        <p14:creationId xmlns:p14="http://schemas.microsoft.com/office/powerpoint/2010/main" val="644268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27</a:t>
            </a:fld>
            <a:endParaRPr lang="zh-CN" altLang="en-US"/>
          </a:p>
        </p:txBody>
      </p:sp>
    </p:spTree>
    <p:extLst>
      <p:ext uri="{BB962C8B-B14F-4D97-AF65-F5344CB8AC3E}">
        <p14:creationId xmlns:p14="http://schemas.microsoft.com/office/powerpoint/2010/main" val="1361831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28</a:t>
            </a:fld>
            <a:endParaRPr lang="zh-CN" altLang="en-US"/>
          </a:p>
        </p:txBody>
      </p:sp>
    </p:spTree>
    <p:extLst>
      <p:ext uri="{BB962C8B-B14F-4D97-AF65-F5344CB8AC3E}">
        <p14:creationId xmlns:p14="http://schemas.microsoft.com/office/powerpoint/2010/main" val="1677069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29</a:t>
            </a:fld>
            <a:endParaRPr lang="zh-CN" altLang="en-US"/>
          </a:p>
        </p:txBody>
      </p:sp>
    </p:spTree>
    <p:extLst>
      <p:ext uri="{BB962C8B-B14F-4D97-AF65-F5344CB8AC3E}">
        <p14:creationId xmlns:p14="http://schemas.microsoft.com/office/powerpoint/2010/main" val="3609299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31</a:t>
            </a:fld>
            <a:endParaRPr lang="zh-CN" altLang="en-US"/>
          </a:p>
        </p:txBody>
      </p:sp>
    </p:spTree>
    <p:extLst>
      <p:ext uri="{BB962C8B-B14F-4D97-AF65-F5344CB8AC3E}">
        <p14:creationId xmlns:p14="http://schemas.microsoft.com/office/powerpoint/2010/main" val="4110671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32</a:t>
            </a:fld>
            <a:endParaRPr lang="zh-CN" altLang="en-US"/>
          </a:p>
        </p:txBody>
      </p:sp>
    </p:spTree>
    <p:extLst>
      <p:ext uri="{BB962C8B-B14F-4D97-AF65-F5344CB8AC3E}">
        <p14:creationId xmlns:p14="http://schemas.microsoft.com/office/powerpoint/2010/main" val="353812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33</a:t>
            </a:fld>
            <a:endParaRPr lang="zh-CN" altLang="en-US"/>
          </a:p>
        </p:txBody>
      </p:sp>
    </p:spTree>
    <p:extLst>
      <p:ext uri="{BB962C8B-B14F-4D97-AF65-F5344CB8AC3E}">
        <p14:creationId xmlns:p14="http://schemas.microsoft.com/office/powerpoint/2010/main" val="2411971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34</a:t>
            </a:fld>
            <a:endParaRPr lang="zh-CN" altLang="en-US"/>
          </a:p>
        </p:txBody>
      </p:sp>
    </p:spTree>
    <p:extLst>
      <p:ext uri="{BB962C8B-B14F-4D97-AF65-F5344CB8AC3E}">
        <p14:creationId xmlns:p14="http://schemas.microsoft.com/office/powerpoint/2010/main" val="4201908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35</a:t>
            </a:fld>
            <a:endParaRPr lang="zh-CN" altLang="en-US"/>
          </a:p>
        </p:txBody>
      </p:sp>
    </p:spTree>
    <p:extLst>
      <p:ext uri="{BB962C8B-B14F-4D97-AF65-F5344CB8AC3E}">
        <p14:creationId xmlns:p14="http://schemas.microsoft.com/office/powerpoint/2010/main" val="188694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a:t>
            </a:fld>
            <a:endParaRPr lang="zh-CN" altLang="en-US"/>
          </a:p>
        </p:txBody>
      </p:sp>
    </p:spTree>
    <p:extLst>
      <p:ext uri="{BB962C8B-B14F-4D97-AF65-F5344CB8AC3E}">
        <p14:creationId xmlns:p14="http://schemas.microsoft.com/office/powerpoint/2010/main" val="2501834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36</a:t>
            </a:fld>
            <a:endParaRPr lang="zh-CN" altLang="en-US"/>
          </a:p>
        </p:txBody>
      </p:sp>
    </p:spTree>
    <p:extLst>
      <p:ext uri="{BB962C8B-B14F-4D97-AF65-F5344CB8AC3E}">
        <p14:creationId xmlns:p14="http://schemas.microsoft.com/office/powerpoint/2010/main" val="2422743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37</a:t>
            </a:fld>
            <a:endParaRPr lang="zh-CN" altLang="en-US"/>
          </a:p>
        </p:txBody>
      </p:sp>
    </p:spTree>
    <p:extLst>
      <p:ext uri="{BB962C8B-B14F-4D97-AF65-F5344CB8AC3E}">
        <p14:creationId xmlns:p14="http://schemas.microsoft.com/office/powerpoint/2010/main" val="3293806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38</a:t>
            </a:fld>
            <a:endParaRPr lang="zh-CN" altLang="en-US"/>
          </a:p>
        </p:txBody>
      </p:sp>
    </p:spTree>
    <p:extLst>
      <p:ext uri="{BB962C8B-B14F-4D97-AF65-F5344CB8AC3E}">
        <p14:creationId xmlns:p14="http://schemas.microsoft.com/office/powerpoint/2010/main" val="2480105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39</a:t>
            </a:fld>
            <a:endParaRPr lang="zh-CN" altLang="en-US"/>
          </a:p>
        </p:txBody>
      </p:sp>
    </p:spTree>
    <p:extLst>
      <p:ext uri="{BB962C8B-B14F-4D97-AF65-F5344CB8AC3E}">
        <p14:creationId xmlns:p14="http://schemas.microsoft.com/office/powerpoint/2010/main" val="3941936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40</a:t>
            </a:fld>
            <a:endParaRPr lang="zh-CN" altLang="en-US"/>
          </a:p>
        </p:txBody>
      </p:sp>
    </p:spTree>
    <p:extLst>
      <p:ext uri="{BB962C8B-B14F-4D97-AF65-F5344CB8AC3E}">
        <p14:creationId xmlns:p14="http://schemas.microsoft.com/office/powerpoint/2010/main" val="1869501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41</a:t>
            </a:fld>
            <a:endParaRPr lang="zh-CN" altLang="en-US"/>
          </a:p>
        </p:txBody>
      </p:sp>
    </p:spTree>
    <p:extLst>
      <p:ext uri="{BB962C8B-B14F-4D97-AF65-F5344CB8AC3E}">
        <p14:creationId xmlns:p14="http://schemas.microsoft.com/office/powerpoint/2010/main" val="3155084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42</a:t>
            </a:fld>
            <a:endParaRPr lang="zh-CN" altLang="en-US"/>
          </a:p>
        </p:txBody>
      </p:sp>
    </p:spTree>
    <p:extLst>
      <p:ext uri="{BB962C8B-B14F-4D97-AF65-F5344CB8AC3E}">
        <p14:creationId xmlns:p14="http://schemas.microsoft.com/office/powerpoint/2010/main" val="3605993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44</a:t>
            </a:fld>
            <a:endParaRPr lang="zh-CN" altLang="en-US"/>
          </a:p>
        </p:txBody>
      </p:sp>
    </p:spTree>
    <p:extLst>
      <p:ext uri="{BB962C8B-B14F-4D97-AF65-F5344CB8AC3E}">
        <p14:creationId xmlns:p14="http://schemas.microsoft.com/office/powerpoint/2010/main" val="673483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45</a:t>
            </a:fld>
            <a:endParaRPr lang="zh-CN" altLang="en-US"/>
          </a:p>
        </p:txBody>
      </p:sp>
    </p:spTree>
    <p:extLst>
      <p:ext uri="{BB962C8B-B14F-4D97-AF65-F5344CB8AC3E}">
        <p14:creationId xmlns:p14="http://schemas.microsoft.com/office/powerpoint/2010/main" val="2046691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46</a:t>
            </a:fld>
            <a:endParaRPr lang="zh-CN" altLang="en-US"/>
          </a:p>
        </p:txBody>
      </p:sp>
    </p:spTree>
    <p:extLst>
      <p:ext uri="{BB962C8B-B14F-4D97-AF65-F5344CB8AC3E}">
        <p14:creationId xmlns:p14="http://schemas.microsoft.com/office/powerpoint/2010/main" val="33369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8</a:t>
            </a:fld>
            <a:endParaRPr lang="zh-CN" altLang="en-US"/>
          </a:p>
        </p:txBody>
      </p:sp>
    </p:spTree>
    <p:extLst>
      <p:ext uri="{BB962C8B-B14F-4D97-AF65-F5344CB8AC3E}">
        <p14:creationId xmlns:p14="http://schemas.microsoft.com/office/powerpoint/2010/main" val="42725395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47</a:t>
            </a:fld>
            <a:endParaRPr lang="zh-CN" altLang="en-US"/>
          </a:p>
        </p:txBody>
      </p:sp>
    </p:spTree>
    <p:extLst>
      <p:ext uri="{BB962C8B-B14F-4D97-AF65-F5344CB8AC3E}">
        <p14:creationId xmlns:p14="http://schemas.microsoft.com/office/powerpoint/2010/main" val="3107984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48</a:t>
            </a:fld>
            <a:endParaRPr lang="zh-CN" altLang="en-US"/>
          </a:p>
        </p:txBody>
      </p:sp>
    </p:spTree>
    <p:extLst>
      <p:ext uri="{BB962C8B-B14F-4D97-AF65-F5344CB8AC3E}">
        <p14:creationId xmlns:p14="http://schemas.microsoft.com/office/powerpoint/2010/main" val="631429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49</a:t>
            </a:fld>
            <a:endParaRPr lang="zh-CN" altLang="en-US"/>
          </a:p>
        </p:txBody>
      </p:sp>
    </p:spTree>
    <p:extLst>
      <p:ext uri="{BB962C8B-B14F-4D97-AF65-F5344CB8AC3E}">
        <p14:creationId xmlns:p14="http://schemas.microsoft.com/office/powerpoint/2010/main" val="1581185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50</a:t>
            </a:fld>
            <a:endParaRPr lang="zh-CN" altLang="en-US"/>
          </a:p>
        </p:txBody>
      </p:sp>
    </p:spTree>
    <p:extLst>
      <p:ext uri="{BB962C8B-B14F-4D97-AF65-F5344CB8AC3E}">
        <p14:creationId xmlns:p14="http://schemas.microsoft.com/office/powerpoint/2010/main" val="2657806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51</a:t>
            </a:fld>
            <a:endParaRPr lang="zh-CN" altLang="en-US"/>
          </a:p>
        </p:txBody>
      </p:sp>
    </p:spTree>
    <p:extLst>
      <p:ext uri="{BB962C8B-B14F-4D97-AF65-F5344CB8AC3E}">
        <p14:creationId xmlns:p14="http://schemas.microsoft.com/office/powerpoint/2010/main" val="3587837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52</a:t>
            </a:fld>
            <a:endParaRPr lang="zh-CN" altLang="en-US"/>
          </a:p>
        </p:txBody>
      </p:sp>
    </p:spTree>
    <p:extLst>
      <p:ext uri="{BB962C8B-B14F-4D97-AF65-F5344CB8AC3E}">
        <p14:creationId xmlns:p14="http://schemas.microsoft.com/office/powerpoint/2010/main" val="466888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53</a:t>
            </a:fld>
            <a:endParaRPr lang="zh-CN" altLang="en-US"/>
          </a:p>
        </p:txBody>
      </p:sp>
    </p:spTree>
    <p:extLst>
      <p:ext uri="{BB962C8B-B14F-4D97-AF65-F5344CB8AC3E}">
        <p14:creationId xmlns:p14="http://schemas.microsoft.com/office/powerpoint/2010/main" val="175062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54</a:t>
            </a:fld>
            <a:endParaRPr lang="zh-CN" altLang="en-US"/>
          </a:p>
        </p:txBody>
      </p:sp>
    </p:spTree>
    <p:extLst>
      <p:ext uri="{BB962C8B-B14F-4D97-AF65-F5344CB8AC3E}">
        <p14:creationId xmlns:p14="http://schemas.microsoft.com/office/powerpoint/2010/main" val="1702940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56</a:t>
            </a:fld>
            <a:endParaRPr lang="zh-CN" altLang="en-US"/>
          </a:p>
        </p:txBody>
      </p:sp>
    </p:spTree>
    <p:extLst>
      <p:ext uri="{BB962C8B-B14F-4D97-AF65-F5344CB8AC3E}">
        <p14:creationId xmlns:p14="http://schemas.microsoft.com/office/powerpoint/2010/main" val="568336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57</a:t>
            </a:fld>
            <a:endParaRPr lang="zh-CN" altLang="en-US"/>
          </a:p>
        </p:txBody>
      </p:sp>
    </p:spTree>
    <p:extLst>
      <p:ext uri="{BB962C8B-B14F-4D97-AF65-F5344CB8AC3E}">
        <p14:creationId xmlns:p14="http://schemas.microsoft.com/office/powerpoint/2010/main" val="212482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9</a:t>
            </a:fld>
            <a:endParaRPr lang="zh-CN" altLang="en-US"/>
          </a:p>
        </p:txBody>
      </p:sp>
    </p:spTree>
    <p:extLst>
      <p:ext uri="{BB962C8B-B14F-4D97-AF65-F5344CB8AC3E}">
        <p14:creationId xmlns:p14="http://schemas.microsoft.com/office/powerpoint/2010/main" val="3508517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58</a:t>
            </a:fld>
            <a:endParaRPr lang="zh-CN" altLang="en-US"/>
          </a:p>
        </p:txBody>
      </p:sp>
    </p:spTree>
    <p:extLst>
      <p:ext uri="{BB962C8B-B14F-4D97-AF65-F5344CB8AC3E}">
        <p14:creationId xmlns:p14="http://schemas.microsoft.com/office/powerpoint/2010/main" val="858358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59</a:t>
            </a:fld>
            <a:endParaRPr lang="zh-CN" altLang="en-US"/>
          </a:p>
        </p:txBody>
      </p:sp>
    </p:spTree>
    <p:extLst>
      <p:ext uri="{BB962C8B-B14F-4D97-AF65-F5344CB8AC3E}">
        <p14:creationId xmlns:p14="http://schemas.microsoft.com/office/powerpoint/2010/main" val="1680945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60</a:t>
            </a:fld>
            <a:endParaRPr lang="zh-CN" altLang="en-US"/>
          </a:p>
        </p:txBody>
      </p:sp>
    </p:spTree>
    <p:extLst>
      <p:ext uri="{BB962C8B-B14F-4D97-AF65-F5344CB8AC3E}">
        <p14:creationId xmlns:p14="http://schemas.microsoft.com/office/powerpoint/2010/main" val="2946417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61</a:t>
            </a:fld>
            <a:endParaRPr lang="zh-CN" altLang="en-US"/>
          </a:p>
        </p:txBody>
      </p:sp>
    </p:spTree>
    <p:extLst>
      <p:ext uri="{BB962C8B-B14F-4D97-AF65-F5344CB8AC3E}">
        <p14:creationId xmlns:p14="http://schemas.microsoft.com/office/powerpoint/2010/main" val="19407694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62</a:t>
            </a:fld>
            <a:endParaRPr lang="zh-CN" altLang="en-US"/>
          </a:p>
        </p:txBody>
      </p:sp>
    </p:spTree>
    <p:extLst>
      <p:ext uri="{BB962C8B-B14F-4D97-AF65-F5344CB8AC3E}">
        <p14:creationId xmlns:p14="http://schemas.microsoft.com/office/powerpoint/2010/main" val="299479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28B5FB8-E79D-4101-B7F6-7789BF944F97}" type="slidenum">
              <a:rPr lang="zh-CN" altLang="en-US" smtClean="0"/>
              <a:t>10</a:t>
            </a:fld>
            <a:endParaRPr lang="zh-CN" altLang="en-US"/>
          </a:p>
        </p:txBody>
      </p:sp>
    </p:spTree>
    <p:extLst>
      <p:ext uri="{BB962C8B-B14F-4D97-AF65-F5344CB8AC3E}">
        <p14:creationId xmlns:p14="http://schemas.microsoft.com/office/powerpoint/2010/main" val="3138008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11</a:t>
            </a:fld>
            <a:endParaRPr lang="zh-CN" altLang="en-US"/>
          </a:p>
        </p:txBody>
      </p:sp>
    </p:spTree>
    <p:extLst>
      <p:ext uri="{BB962C8B-B14F-4D97-AF65-F5344CB8AC3E}">
        <p14:creationId xmlns:p14="http://schemas.microsoft.com/office/powerpoint/2010/main" val="575361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12</a:t>
            </a:fld>
            <a:endParaRPr lang="zh-CN" altLang="en-US"/>
          </a:p>
        </p:txBody>
      </p:sp>
    </p:spTree>
    <p:extLst>
      <p:ext uri="{BB962C8B-B14F-4D97-AF65-F5344CB8AC3E}">
        <p14:creationId xmlns:p14="http://schemas.microsoft.com/office/powerpoint/2010/main" val="2245341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顺应时代与时俱进</a:t>
            </a:r>
          </a:p>
        </p:txBody>
      </p:sp>
      <p:sp>
        <p:nvSpPr>
          <p:cNvPr id="4" name="灯片编号占位符 3"/>
          <p:cNvSpPr>
            <a:spLocks noGrp="1"/>
          </p:cNvSpPr>
          <p:nvPr>
            <p:ph type="sldNum" sz="quarter" idx="5"/>
          </p:nvPr>
        </p:nvSpPr>
        <p:spPr/>
        <p:txBody>
          <a:bodyPr/>
          <a:lstStyle/>
          <a:p>
            <a:fld id="{128B5FB8-E79D-4101-B7F6-7789BF944F97}" type="slidenum">
              <a:rPr lang="zh-CN" altLang="en-US" smtClean="0"/>
              <a:t>13</a:t>
            </a:fld>
            <a:endParaRPr lang="zh-CN" altLang="en-US"/>
          </a:p>
        </p:txBody>
      </p:sp>
    </p:spTree>
    <p:extLst>
      <p:ext uri="{BB962C8B-B14F-4D97-AF65-F5344CB8AC3E}">
        <p14:creationId xmlns:p14="http://schemas.microsoft.com/office/powerpoint/2010/main" val="241883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8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0B99F00F-FC95-482C-B1F7-6A41D0225CCD}"/>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cxnSp>
        <p:nvCxnSpPr>
          <p:cNvPr id="13" name="直接连接符 12">
            <a:extLst>
              <a:ext uri="{FF2B5EF4-FFF2-40B4-BE49-F238E27FC236}">
                <a16:creationId xmlns:a16="http://schemas.microsoft.com/office/drawing/2014/main" id="{6CDDA43F-E533-43F2-B999-F8C1DDCD1369}"/>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65B85C3-A5D5-4B42-B524-487F69BCA317}"/>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13F6391-54F8-4148-9868-6B6FEEA122D2}"/>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0791773-BC87-4AC3-B67D-178B9BE30CA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占位符 17">
            <a:extLst>
              <a:ext uri="{FF2B5EF4-FFF2-40B4-BE49-F238E27FC236}">
                <a16:creationId xmlns:a16="http://schemas.microsoft.com/office/drawing/2014/main" id="{C393B442-A911-45B8-B9B2-D8466FBCC887}"/>
              </a:ext>
            </a:extLst>
          </p:cNvPr>
          <p:cNvSpPr>
            <a:spLocks noGrp="1"/>
          </p:cNvSpPr>
          <p:nvPr>
            <p:ph type="body" sz="quarter" idx="10" hasCustomPrompt="1"/>
          </p:nvPr>
        </p:nvSpPr>
        <p:spPr>
          <a:xfrm>
            <a:off x="1286827" y="72410"/>
            <a:ext cx="1566454" cy="369332"/>
          </a:xfrm>
          <a:prstGeom prst="rect">
            <a:avLst/>
          </a:prstGeom>
          <a:noFill/>
        </p:spPr>
        <p:txBody>
          <a:bodyPr wrap="square" rtlCol="0">
            <a:spAutoFit/>
          </a:bodyPr>
          <a:lstStyle>
            <a:lvl1pPr marL="0" indent="0" algn="l">
              <a:buNone/>
              <a:defRPr lang="zh-CN" altLang="en-US" sz="2000" dirty="0">
                <a:solidFill>
                  <a:schemeClr val="bg1"/>
                </a:solidFill>
              </a:defRPr>
            </a:lvl1pPr>
          </a:lstStyle>
          <a:p>
            <a:pPr marL="0" lvl="0"/>
            <a:r>
              <a:rPr lang="en-US" altLang="zh-CN" dirty="0"/>
              <a:t>01 </a:t>
            </a:r>
            <a:r>
              <a:rPr lang="zh-CN" altLang="en-US" dirty="0"/>
              <a:t>基本内容</a:t>
            </a:r>
          </a:p>
        </p:txBody>
      </p:sp>
      <p:sp>
        <p:nvSpPr>
          <p:cNvPr id="18" name="文本占位符 19">
            <a:extLst>
              <a:ext uri="{FF2B5EF4-FFF2-40B4-BE49-F238E27FC236}">
                <a16:creationId xmlns:a16="http://schemas.microsoft.com/office/drawing/2014/main" id="{F1F399F8-7F8F-4FD5-91A1-EEDBC18D08B7}"/>
              </a:ext>
            </a:extLst>
          </p:cNvPr>
          <p:cNvSpPr>
            <a:spLocks noGrp="1"/>
          </p:cNvSpPr>
          <p:nvPr>
            <p:ph type="body" sz="quarter" idx="11" hasCustomPrompt="1"/>
          </p:nvPr>
        </p:nvSpPr>
        <p:spPr>
          <a:xfrm>
            <a:off x="3419496"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19" name="文本占位符 19">
            <a:extLst>
              <a:ext uri="{FF2B5EF4-FFF2-40B4-BE49-F238E27FC236}">
                <a16:creationId xmlns:a16="http://schemas.microsoft.com/office/drawing/2014/main" id="{3126214D-8463-4DD9-BD5D-34555F2B68CF}"/>
              </a:ext>
            </a:extLst>
          </p:cNvPr>
          <p:cNvSpPr>
            <a:spLocks noGrp="1"/>
          </p:cNvSpPr>
          <p:nvPr>
            <p:ph type="body" sz="quarter" idx="12" hasCustomPrompt="1"/>
          </p:nvPr>
        </p:nvSpPr>
        <p:spPr>
          <a:xfrm>
            <a:off x="5414307"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0" name="文本占位符 19">
            <a:extLst>
              <a:ext uri="{FF2B5EF4-FFF2-40B4-BE49-F238E27FC236}">
                <a16:creationId xmlns:a16="http://schemas.microsoft.com/office/drawing/2014/main" id="{0AE461FF-210A-42D6-BE7C-3A900A4F82F4}"/>
              </a:ext>
            </a:extLst>
          </p:cNvPr>
          <p:cNvSpPr>
            <a:spLocks noGrp="1"/>
          </p:cNvSpPr>
          <p:nvPr>
            <p:ph type="body" sz="quarter" idx="13" hasCustomPrompt="1"/>
          </p:nvPr>
        </p:nvSpPr>
        <p:spPr>
          <a:xfrm>
            <a:off x="7409118"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E4F82383-80F7-4C97-846B-7BF5AB2DE765}"/>
              </a:ext>
            </a:extLst>
          </p:cNvPr>
          <p:cNvSpPr>
            <a:spLocks noGrp="1"/>
          </p:cNvSpPr>
          <p:nvPr>
            <p:ph type="body" sz="quarter" idx="14" hasCustomPrompt="1"/>
          </p:nvPr>
        </p:nvSpPr>
        <p:spPr>
          <a:xfrm>
            <a:off x="9403929" y="72410"/>
            <a:ext cx="1566454" cy="369332"/>
          </a:xfrm>
          <a:prstGeom prst="rect">
            <a:avLst/>
          </a:prstGeom>
          <a:noFill/>
        </p:spPr>
        <p:txBody>
          <a:bodyPr wrap="none" rtlCol="0">
            <a:spAutoFit/>
          </a:bodyPr>
          <a:lstStyle>
            <a:lvl1pPr marL="0" indent="0" algn="l">
              <a:buNone/>
              <a:defRPr lang="zh-CN" altLang="en-US" sz="20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Tree>
    <p:extLst>
      <p:ext uri="{BB962C8B-B14F-4D97-AF65-F5344CB8AC3E}">
        <p14:creationId xmlns:p14="http://schemas.microsoft.com/office/powerpoint/2010/main" val="228745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0C91B4-283E-4E34-A6F4-21790ADA4809}"/>
              </a:ext>
            </a:extLst>
          </p:cNvPr>
          <p:cNvSpPr/>
          <p:nvPr userDrawn="1"/>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连接符 8">
            <a:extLst>
              <a:ext uri="{FF2B5EF4-FFF2-40B4-BE49-F238E27FC236}">
                <a16:creationId xmlns:a16="http://schemas.microsoft.com/office/drawing/2014/main" id="{BA501A87-BA63-4736-B5E1-9D15B1700A06}"/>
              </a:ext>
            </a:extLst>
          </p:cNvPr>
          <p:cNvCxnSpPr/>
          <p:nvPr userDrawn="1"/>
        </p:nvCxnSpPr>
        <p:spPr>
          <a:xfrm flipH="1">
            <a:off x="3080651"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3F9E048-33BC-4937-B745-813F4455131B}"/>
              </a:ext>
            </a:extLst>
          </p:cNvPr>
          <p:cNvCxnSpPr/>
          <p:nvPr userDrawn="1"/>
        </p:nvCxnSpPr>
        <p:spPr>
          <a:xfrm flipH="1">
            <a:off x="5055034"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6712DC1-FA3B-4116-88AE-4D22F9C00636}"/>
              </a:ext>
            </a:extLst>
          </p:cNvPr>
          <p:cNvCxnSpPr/>
          <p:nvPr userDrawn="1"/>
        </p:nvCxnSpPr>
        <p:spPr>
          <a:xfrm flipH="1">
            <a:off x="7063275"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4472870-9023-4B1D-9D48-6FFBB2608049}"/>
              </a:ext>
            </a:extLst>
          </p:cNvPr>
          <p:cNvCxnSpPr/>
          <p:nvPr userDrawn="1"/>
        </p:nvCxnSpPr>
        <p:spPr>
          <a:xfrm flipH="1">
            <a:off x="9080847" y="106663"/>
            <a:ext cx="57188" cy="3073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EE19D22A-C1E1-40BF-B2BE-6240AAB9E133}"/>
              </a:ext>
            </a:extLst>
          </p:cNvPr>
          <p:cNvSpPr>
            <a:spLocks noGrp="1"/>
          </p:cNvSpPr>
          <p:nvPr>
            <p:ph type="body" sz="quarter" idx="10" hasCustomPrompt="1"/>
          </p:nvPr>
        </p:nvSpPr>
        <p:spPr>
          <a:xfrm>
            <a:off x="1424685" y="72410"/>
            <a:ext cx="1428596" cy="341632"/>
          </a:xfrm>
          <a:prstGeom prst="rect">
            <a:avLst/>
          </a:prstGeom>
          <a:noFill/>
        </p:spPr>
        <p:txBody>
          <a:bodyPr wrap="square" rtlCol="0">
            <a:spAutoFit/>
          </a:bodyPr>
          <a:lstStyle>
            <a:lvl1pPr marL="0" indent="0" algn="l">
              <a:buNone/>
              <a:defRPr lang="zh-CN" altLang="en-US" sz="1800" dirty="0">
                <a:solidFill>
                  <a:schemeClr val="bg1"/>
                </a:solidFill>
              </a:defRPr>
            </a:lvl1pPr>
          </a:lstStyle>
          <a:p>
            <a:pPr marL="0" lvl="0"/>
            <a:r>
              <a:rPr lang="en-US" altLang="zh-CN" dirty="0"/>
              <a:t>01</a:t>
            </a:r>
            <a:endParaRPr lang="zh-CN" altLang="en-US" dirty="0"/>
          </a:p>
        </p:txBody>
      </p:sp>
      <p:sp>
        <p:nvSpPr>
          <p:cNvPr id="20" name="文本占位符 19">
            <a:extLst>
              <a:ext uri="{FF2B5EF4-FFF2-40B4-BE49-F238E27FC236}">
                <a16:creationId xmlns:a16="http://schemas.microsoft.com/office/drawing/2014/main" id="{9D348924-D5BD-46F4-8FC5-FA7ABB7A7D92}"/>
              </a:ext>
            </a:extLst>
          </p:cNvPr>
          <p:cNvSpPr>
            <a:spLocks noGrp="1"/>
          </p:cNvSpPr>
          <p:nvPr>
            <p:ph type="body" sz="quarter" idx="11" hasCustomPrompt="1"/>
          </p:nvPr>
        </p:nvSpPr>
        <p:spPr>
          <a:xfrm>
            <a:off x="3419496"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1" name="文本占位符 19">
            <a:extLst>
              <a:ext uri="{FF2B5EF4-FFF2-40B4-BE49-F238E27FC236}">
                <a16:creationId xmlns:a16="http://schemas.microsoft.com/office/drawing/2014/main" id="{6E091483-4ECF-4E7D-9481-FAA1314701A8}"/>
              </a:ext>
            </a:extLst>
          </p:cNvPr>
          <p:cNvSpPr>
            <a:spLocks noGrp="1"/>
          </p:cNvSpPr>
          <p:nvPr>
            <p:ph type="body" sz="quarter" idx="12" hasCustomPrompt="1"/>
          </p:nvPr>
        </p:nvSpPr>
        <p:spPr>
          <a:xfrm>
            <a:off x="5414307"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2" name="文本占位符 19">
            <a:extLst>
              <a:ext uri="{FF2B5EF4-FFF2-40B4-BE49-F238E27FC236}">
                <a16:creationId xmlns:a16="http://schemas.microsoft.com/office/drawing/2014/main" id="{FB9395B4-103C-4344-AFAF-6B5CBB2CDFB8}"/>
              </a:ext>
            </a:extLst>
          </p:cNvPr>
          <p:cNvSpPr>
            <a:spLocks noGrp="1"/>
          </p:cNvSpPr>
          <p:nvPr>
            <p:ph type="body" sz="quarter" idx="13" hasCustomPrompt="1"/>
          </p:nvPr>
        </p:nvSpPr>
        <p:spPr>
          <a:xfrm>
            <a:off x="7409118"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
        <p:nvSpPr>
          <p:cNvPr id="25" name="文本占位符 19">
            <a:extLst>
              <a:ext uri="{FF2B5EF4-FFF2-40B4-BE49-F238E27FC236}">
                <a16:creationId xmlns:a16="http://schemas.microsoft.com/office/drawing/2014/main" id="{1E4F5A60-AB29-4034-AA19-508221B7DAAA}"/>
              </a:ext>
            </a:extLst>
          </p:cNvPr>
          <p:cNvSpPr>
            <a:spLocks noGrp="1"/>
          </p:cNvSpPr>
          <p:nvPr>
            <p:ph type="body" sz="quarter" idx="14" hasCustomPrompt="1"/>
          </p:nvPr>
        </p:nvSpPr>
        <p:spPr>
          <a:xfrm>
            <a:off x="9403929" y="72410"/>
            <a:ext cx="1428596" cy="341632"/>
          </a:xfrm>
          <a:prstGeom prst="rect">
            <a:avLst/>
          </a:prstGeom>
          <a:noFill/>
        </p:spPr>
        <p:txBody>
          <a:bodyPr wrap="none" rtlCol="0">
            <a:spAutoFit/>
          </a:bodyPr>
          <a:lstStyle>
            <a:lvl1pPr marL="0" indent="0" algn="l">
              <a:buNone/>
              <a:defRPr lang="zh-CN" altLang="en-US" sz="1800" smtClean="0">
                <a:solidFill>
                  <a:schemeClr val="bg1">
                    <a:alpha val="30000"/>
                  </a:schemeClr>
                </a:solidFill>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en-US" altLang="zh-CN" dirty="0"/>
              <a:t>02</a:t>
            </a:r>
            <a:r>
              <a:rPr lang="zh-CN" altLang="en-US" dirty="0"/>
              <a:t> 课题意义</a:t>
            </a:r>
          </a:p>
        </p:txBody>
      </p:sp>
    </p:spTree>
    <p:extLst>
      <p:ext uri="{BB962C8B-B14F-4D97-AF65-F5344CB8AC3E}">
        <p14:creationId xmlns:p14="http://schemas.microsoft.com/office/powerpoint/2010/main" val="271897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5"/>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70"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矩形 5"/>
          <p:cNvSpPr/>
          <p:nvPr userDrawn="1"/>
        </p:nvSpPr>
        <p:spPr>
          <a:xfrm>
            <a:off x="1443790" y="1304047"/>
            <a:ext cx="9432758" cy="4942749"/>
          </a:xfrm>
          <a:prstGeom prst="rect">
            <a:avLst/>
          </a:prstGeom>
          <a:blipFill>
            <a:blip r:embed="rId2"/>
            <a:srcRect/>
            <a:stretch>
              <a:fillRect b="-726"/>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6" y="759873"/>
            <a:ext cx="646331" cy="369332"/>
          </a:xfrm>
          <a:prstGeom prst="rect">
            <a:avLst/>
          </a:prstGeom>
        </p:spPr>
        <p:txBody>
          <a:bodyPr wrap="none">
            <a:spAutoFit/>
          </a:bodyPr>
          <a:lstStyle/>
          <a:p>
            <a:pPr defTabSz="609570"/>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defTabSz="609570">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背景图片出处</a:t>
            </a: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endParaRPr lang="en-US" altLang="zh-CN" sz="1400" dirty="0">
              <a:solidFill>
                <a:srgbClr val="FFFFFF"/>
              </a:solidFill>
              <a:latin typeface="Segoe UI Light"/>
              <a:ea typeface="微软雅黑"/>
              <a:cs typeface="Segoe UI Light"/>
            </a:endParaRPr>
          </a:p>
          <a:p>
            <a:pPr defTabSz="609570">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defTabSz="609570">
              <a:lnSpc>
                <a:spcPct val="130000"/>
              </a:lnSpc>
            </a:pPr>
            <a:endParaRPr lang="zh-CN" altLang="en-US" sz="1400" dirty="0">
              <a:solidFill>
                <a:srgbClr val="FFFFFF"/>
              </a:solidFill>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algn="ctr" defTabSz="609570"/>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79" r:id="rId3"/>
    <p:sldLayoutId id="2147483662" r:id="rId4"/>
    <p:sldLayoutId id="2147483664" r:id="rId5"/>
    <p:sldLayoutId id="2147483663" r:id="rId6"/>
    <p:sldLayoutId id="2147483665" r:id="rId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9.png"/><Relationship Id="rId7" Type="http://schemas.openxmlformats.org/officeDocument/2006/relationships/image" Target="../media/image31.png"/><Relationship Id="rId12"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gif"/><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19.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8.png"/><Relationship Id="rId9" Type="http://schemas.openxmlformats.org/officeDocument/2006/relationships/image" Target="../media/image40.png"/><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9.png"/><Relationship Id="rId7" Type="http://schemas.openxmlformats.org/officeDocument/2006/relationships/diagramQuickStyle" Target="../diagrams/quickStyle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9.png"/><Relationship Id="rId9" Type="http://schemas.microsoft.com/office/2007/relationships/diagramDrawing" Target="../diagrams/drawing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25.xml"/><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9.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19.png"/><Relationship Id="rId9"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9.png"/><Relationship Id="rId7"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jp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07775" y="3903131"/>
            <a:ext cx="2954655"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5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2019NIIT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607775" y="6402345"/>
            <a:ext cx="2965555" cy="338554"/>
          </a:xfrm>
          <a:prstGeom prst="rect">
            <a:avLst/>
          </a:prstGeom>
        </p:spPr>
        <p:txBody>
          <a:bodyPr wrap="square">
            <a:spAutoFit/>
          </a:bodyPr>
          <a:lstStyle/>
          <a:p>
            <a:pPr algn="ct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连接符 10"/>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2430092-F62A-483A-BD38-5CB8E8336340}"/>
              </a:ext>
            </a:extLst>
          </p:cNvPr>
          <p:cNvSpPr txBox="1"/>
          <p:nvPr/>
        </p:nvSpPr>
        <p:spPr>
          <a:xfrm>
            <a:off x="4299552" y="5032566"/>
            <a:ext cx="3571100"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第一章 绪论</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BEF94001-52F0-4039-A2D5-EAB603CE4BF5}"/>
              </a:ext>
            </a:extLst>
          </p:cNvPr>
          <p:cNvPicPr>
            <a:picLocks noChangeAspect="1"/>
          </p:cNvPicPr>
          <p:nvPr/>
        </p:nvPicPr>
        <p:blipFill rotWithShape="1">
          <a:blip r:embed="rId3"/>
          <a:srcRect l="14943" t="5741" r="10203" b="54006"/>
          <a:stretch/>
        </p:blipFill>
        <p:spPr>
          <a:xfrm>
            <a:off x="-2019" y="262471"/>
            <a:ext cx="12191998" cy="3640658"/>
          </a:xfrm>
          <a:prstGeom prst="rect">
            <a:avLst/>
          </a:prstGeom>
          <a:ln>
            <a:noFill/>
          </a:ln>
        </p:spPr>
      </p:pic>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4852610" cy="523220"/>
          </a:xfrm>
          <a:prstGeom prst="rect">
            <a:avLst/>
          </a:prstGeom>
          <a:noFill/>
        </p:spPr>
        <p:txBody>
          <a:bodyPr wrap="none" rtlCol="0">
            <a:spAutoFit/>
          </a:bodyPr>
          <a:lstStyle/>
          <a:p>
            <a:r>
              <a:rPr lang="zh-CN" altLang="en-US" sz="2800" b="1" dirty="0">
                <a:solidFill>
                  <a:srgbClr val="FF0000"/>
                </a:solidFill>
              </a:rPr>
              <a:t>谁才是世界上第一台计算机？</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pic>
        <p:nvPicPr>
          <p:cNvPr id="15" name="图片 14">
            <a:extLst>
              <a:ext uri="{FF2B5EF4-FFF2-40B4-BE49-F238E27FC236}">
                <a16:creationId xmlns:a16="http://schemas.microsoft.com/office/drawing/2014/main" id="{9F8C1044-79AE-4371-B47B-D5523286DC2C}"/>
              </a:ext>
            </a:extLst>
          </p:cNvPr>
          <p:cNvPicPr>
            <a:picLocks noChangeAspect="1"/>
          </p:cNvPicPr>
          <p:nvPr/>
        </p:nvPicPr>
        <p:blipFill>
          <a:blip r:embed="rId4"/>
          <a:stretch>
            <a:fillRect/>
          </a:stretch>
        </p:blipFill>
        <p:spPr>
          <a:xfrm>
            <a:off x="3199967" y="2103100"/>
            <a:ext cx="4217278" cy="3126015"/>
          </a:xfrm>
          <a:prstGeom prst="rect">
            <a:avLst/>
          </a:prstGeom>
        </p:spPr>
      </p:pic>
      <p:pic>
        <p:nvPicPr>
          <p:cNvPr id="17" name="图片 16">
            <a:extLst>
              <a:ext uri="{FF2B5EF4-FFF2-40B4-BE49-F238E27FC236}">
                <a16:creationId xmlns:a16="http://schemas.microsoft.com/office/drawing/2014/main" id="{13849DFF-3FF3-4584-8FA5-9FD9405C2351}"/>
              </a:ext>
            </a:extLst>
          </p:cNvPr>
          <p:cNvPicPr>
            <a:picLocks noChangeAspect="1"/>
          </p:cNvPicPr>
          <p:nvPr/>
        </p:nvPicPr>
        <p:blipFill>
          <a:blip r:embed="rId5"/>
          <a:stretch>
            <a:fillRect/>
          </a:stretch>
        </p:blipFill>
        <p:spPr>
          <a:xfrm>
            <a:off x="7838502" y="2103100"/>
            <a:ext cx="4168021" cy="3126016"/>
          </a:xfrm>
          <a:prstGeom prst="rect">
            <a:avLst/>
          </a:prstGeom>
        </p:spPr>
      </p:pic>
      <p:pic>
        <p:nvPicPr>
          <p:cNvPr id="19" name="图片 18">
            <a:extLst>
              <a:ext uri="{FF2B5EF4-FFF2-40B4-BE49-F238E27FC236}">
                <a16:creationId xmlns:a16="http://schemas.microsoft.com/office/drawing/2014/main" id="{DBA6FFED-84BA-42DE-BBE8-8C3A2267281D}"/>
              </a:ext>
            </a:extLst>
          </p:cNvPr>
          <p:cNvPicPr>
            <a:picLocks noChangeAspect="1"/>
          </p:cNvPicPr>
          <p:nvPr/>
        </p:nvPicPr>
        <p:blipFill>
          <a:blip r:embed="rId6"/>
          <a:stretch>
            <a:fillRect/>
          </a:stretch>
        </p:blipFill>
        <p:spPr>
          <a:xfrm>
            <a:off x="493731" y="2092004"/>
            <a:ext cx="2284979" cy="3136134"/>
          </a:xfrm>
          <a:prstGeom prst="rect">
            <a:avLst/>
          </a:prstGeom>
        </p:spPr>
      </p:pic>
      <p:sp>
        <p:nvSpPr>
          <p:cNvPr id="20" name="文本框 19">
            <a:extLst>
              <a:ext uri="{FF2B5EF4-FFF2-40B4-BE49-F238E27FC236}">
                <a16:creationId xmlns:a16="http://schemas.microsoft.com/office/drawing/2014/main" id="{934A854F-6452-46C7-9C18-36974BDDD9FE}"/>
              </a:ext>
            </a:extLst>
          </p:cNvPr>
          <p:cNvSpPr txBox="1"/>
          <p:nvPr/>
        </p:nvSpPr>
        <p:spPr>
          <a:xfrm>
            <a:off x="893417" y="5391832"/>
            <a:ext cx="1048685" cy="498791"/>
          </a:xfrm>
          <a:prstGeom prst="rect">
            <a:avLst/>
          </a:prstGeom>
          <a:noFill/>
        </p:spPr>
        <p:txBody>
          <a:bodyPr wrap="none" rtlCol="0">
            <a:spAutoFit/>
          </a:bodyPr>
          <a:lstStyle/>
          <a:p>
            <a:pPr algn="l">
              <a:lnSpc>
                <a:spcPct val="150000"/>
              </a:lnSpc>
            </a:pPr>
            <a:r>
              <a:rPr lang="zh-CN" altLang="en-US" sz="2000" dirty="0"/>
              <a:t>楚泽</a:t>
            </a:r>
            <a:r>
              <a:rPr lang="en-US" altLang="zh-CN" sz="2000" dirty="0"/>
              <a:t>-Z1</a:t>
            </a:r>
            <a:endParaRPr lang="zh-CN" altLang="en-US" sz="2000" dirty="0"/>
          </a:p>
        </p:txBody>
      </p:sp>
      <p:sp>
        <p:nvSpPr>
          <p:cNvPr id="59" name="文本框 58">
            <a:extLst>
              <a:ext uri="{FF2B5EF4-FFF2-40B4-BE49-F238E27FC236}">
                <a16:creationId xmlns:a16="http://schemas.microsoft.com/office/drawing/2014/main" id="{D4DF6CD7-781E-452E-832D-07DE9DC50EEC}"/>
              </a:ext>
            </a:extLst>
          </p:cNvPr>
          <p:cNvSpPr txBox="1"/>
          <p:nvPr/>
        </p:nvSpPr>
        <p:spPr>
          <a:xfrm>
            <a:off x="4825140" y="5391832"/>
            <a:ext cx="966931" cy="495457"/>
          </a:xfrm>
          <a:prstGeom prst="rect">
            <a:avLst/>
          </a:prstGeom>
          <a:noFill/>
        </p:spPr>
        <p:txBody>
          <a:bodyPr wrap="none" rtlCol="0">
            <a:spAutoFit/>
          </a:bodyPr>
          <a:lstStyle/>
          <a:p>
            <a:pPr algn="l">
              <a:lnSpc>
                <a:spcPct val="150000"/>
              </a:lnSpc>
            </a:pPr>
            <a:r>
              <a:rPr lang="en-US" altLang="zh-CN" sz="2000" dirty="0"/>
              <a:t>ENIAC</a:t>
            </a:r>
            <a:endParaRPr lang="zh-CN" altLang="en-US" sz="2000" dirty="0"/>
          </a:p>
        </p:txBody>
      </p:sp>
      <p:sp>
        <p:nvSpPr>
          <p:cNvPr id="69" name="文本框 68">
            <a:extLst>
              <a:ext uri="{FF2B5EF4-FFF2-40B4-BE49-F238E27FC236}">
                <a16:creationId xmlns:a16="http://schemas.microsoft.com/office/drawing/2014/main" id="{FE124DDC-1C5B-4827-AF26-429D0D873931}"/>
              </a:ext>
            </a:extLst>
          </p:cNvPr>
          <p:cNvSpPr txBox="1"/>
          <p:nvPr/>
        </p:nvSpPr>
        <p:spPr>
          <a:xfrm>
            <a:off x="9046106" y="5405438"/>
            <a:ext cx="2064989" cy="957121"/>
          </a:xfrm>
          <a:prstGeom prst="rect">
            <a:avLst/>
          </a:prstGeom>
          <a:noFill/>
        </p:spPr>
        <p:txBody>
          <a:bodyPr wrap="none" rtlCol="0">
            <a:spAutoFit/>
          </a:bodyPr>
          <a:lstStyle/>
          <a:p>
            <a:pPr algn="l">
              <a:lnSpc>
                <a:spcPct val="150000"/>
              </a:lnSpc>
            </a:pPr>
            <a:r>
              <a:rPr lang="zh-CN" altLang="en-US" sz="2000" dirty="0"/>
              <a:t>阿塔纳索夫</a:t>
            </a:r>
            <a:r>
              <a:rPr lang="en-US" altLang="zh-CN" sz="2000" dirty="0"/>
              <a:t>-</a:t>
            </a:r>
            <a:r>
              <a:rPr lang="zh-CN" altLang="en-US" sz="2000" dirty="0"/>
              <a:t>贝瑞</a:t>
            </a:r>
            <a:endParaRPr lang="en-US" altLang="zh-CN" sz="2000" dirty="0"/>
          </a:p>
          <a:p>
            <a:pPr algn="ctr">
              <a:lnSpc>
                <a:spcPct val="150000"/>
              </a:lnSpc>
            </a:pPr>
            <a:r>
              <a:rPr lang="en-US" altLang="zh-CN" sz="2000" dirty="0"/>
              <a:t>ABC</a:t>
            </a:r>
            <a:endParaRPr lang="zh-CN" altLang="en-US" sz="2000" dirty="0"/>
          </a:p>
        </p:txBody>
      </p:sp>
      <p:sp>
        <p:nvSpPr>
          <p:cNvPr id="70" name="文本框 69">
            <a:extLst>
              <a:ext uri="{FF2B5EF4-FFF2-40B4-BE49-F238E27FC236}">
                <a16:creationId xmlns:a16="http://schemas.microsoft.com/office/drawing/2014/main" id="{E961758C-CD3F-4E60-9343-83AA9B5248FC}"/>
              </a:ext>
            </a:extLst>
          </p:cNvPr>
          <p:cNvSpPr txBox="1"/>
          <p:nvPr/>
        </p:nvSpPr>
        <p:spPr>
          <a:xfrm>
            <a:off x="54633" y="5863768"/>
            <a:ext cx="3626314" cy="960456"/>
          </a:xfrm>
          <a:prstGeom prst="rect">
            <a:avLst/>
          </a:prstGeom>
          <a:noFill/>
        </p:spPr>
        <p:txBody>
          <a:bodyPr wrap="none" rtlCol="0">
            <a:spAutoFit/>
          </a:bodyPr>
          <a:lstStyle/>
          <a:p>
            <a:pPr algn="l">
              <a:lnSpc>
                <a:spcPct val="150000"/>
              </a:lnSpc>
            </a:pPr>
            <a:r>
              <a:rPr lang="en-US" altLang="zh-CN" sz="2000" dirty="0"/>
              <a:t>1938--Z1--</a:t>
            </a:r>
            <a:r>
              <a:rPr lang="zh-CN" altLang="en-US" sz="2000" dirty="0"/>
              <a:t>电磁计算机</a:t>
            </a:r>
            <a:endParaRPr lang="en-US" altLang="zh-CN" sz="2000" dirty="0"/>
          </a:p>
          <a:p>
            <a:pPr algn="l">
              <a:lnSpc>
                <a:spcPct val="150000"/>
              </a:lnSpc>
            </a:pPr>
            <a:r>
              <a:rPr lang="en-US" altLang="zh-CN" sz="2000" dirty="0"/>
              <a:t>1958--Z22R-</a:t>
            </a:r>
            <a:r>
              <a:rPr lang="zh-CN" altLang="en-US" sz="2000" dirty="0"/>
              <a:t>电子管通用计算机</a:t>
            </a:r>
          </a:p>
        </p:txBody>
      </p:sp>
      <p:sp>
        <p:nvSpPr>
          <p:cNvPr id="71" name="文本框 70">
            <a:extLst>
              <a:ext uri="{FF2B5EF4-FFF2-40B4-BE49-F238E27FC236}">
                <a16:creationId xmlns:a16="http://schemas.microsoft.com/office/drawing/2014/main" id="{F69A52BB-CF07-4A92-B48B-98551FE37185}"/>
              </a:ext>
            </a:extLst>
          </p:cNvPr>
          <p:cNvSpPr txBox="1"/>
          <p:nvPr/>
        </p:nvSpPr>
        <p:spPr>
          <a:xfrm>
            <a:off x="3990776" y="6113163"/>
            <a:ext cx="2635658" cy="498791"/>
          </a:xfrm>
          <a:prstGeom prst="rect">
            <a:avLst/>
          </a:prstGeom>
          <a:noFill/>
        </p:spPr>
        <p:txBody>
          <a:bodyPr wrap="none" rtlCol="0">
            <a:spAutoFit/>
          </a:bodyPr>
          <a:lstStyle/>
          <a:p>
            <a:pPr algn="l">
              <a:lnSpc>
                <a:spcPct val="150000"/>
              </a:lnSpc>
            </a:pPr>
            <a:r>
              <a:rPr lang="en-US" altLang="zh-CN" sz="2000" dirty="0"/>
              <a:t>1946-</a:t>
            </a:r>
            <a:r>
              <a:rPr lang="zh-CN" altLang="en-US" sz="2000" dirty="0"/>
              <a:t>宾夕法尼亚大学</a:t>
            </a:r>
          </a:p>
        </p:txBody>
      </p:sp>
      <p:sp>
        <p:nvSpPr>
          <p:cNvPr id="73" name="文本框 72">
            <a:extLst>
              <a:ext uri="{FF2B5EF4-FFF2-40B4-BE49-F238E27FC236}">
                <a16:creationId xmlns:a16="http://schemas.microsoft.com/office/drawing/2014/main" id="{88FC85CF-9830-4751-96E4-6F1DC1DF3041}"/>
              </a:ext>
            </a:extLst>
          </p:cNvPr>
          <p:cNvSpPr txBox="1"/>
          <p:nvPr/>
        </p:nvSpPr>
        <p:spPr>
          <a:xfrm>
            <a:off x="9167500" y="6325433"/>
            <a:ext cx="1866217" cy="498791"/>
          </a:xfrm>
          <a:prstGeom prst="rect">
            <a:avLst/>
          </a:prstGeom>
          <a:noFill/>
        </p:spPr>
        <p:txBody>
          <a:bodyPr wrap="none" rtlCol="0">
            <a:spAutoFit/>
          </a:bodyPr>
          <a:lstStyle/>
          <a:p>
            <a:pPr algn="l">
              <a:lnSpc>
                <a:spcPct val="150000"/>
              </a:lnSpc>
            </a:pPr>
            <a:r>
              <a:rPr lang="en-US" altLang="zh-CN" sz="2000" dirty="0"/>
              <a:t>1942-</a:t>
            </a:r>
            <a:r>
              <a:rPr lang="zh-CN" altLang="en-US" sz="2000" dirty="0"/>
              <a:t>完成测试</a:t>
            </a:r>
          </a:p>
        </p:txBody>
      </p:sp>
    </p:spTree>
    <p:extLst>
      <p:ext uri="{BB962C8B-B14F-4D97-AF65-F5344CB8AC3E}">
        <p14:creationId xmlns:p14="http://schemas.microsoft.com/office/powerpoint/2010/main" val="351290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ppt_x"/>
                                          </p:val>
                                        </p:tav>
                                        <p:tav tm="100000">
                                          <p:val>
                                            <p:strVal val="#ppt_x"/>
                                          </p:val>
                                        </p:tav>
                                      </p:tavLst>
                                    </p:anim>
                                    <p:anim calcmode="lin" valueType="num">
                                      <p:cBhvr additive="base">
                                        <p:cTn id="1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anim calcmode="lin" valueType="num">
                                      <p:cBhvr additive="base">
                                        <p:cTn id="21" dur="500" fill="hold"/>
                                        <p:tgtEl>
                                          <p:spTgt spid="70"/>
                                        </p:tgtEl>
                                        <p:attrNameLst>
                                          <p:attrName>ppt_x</p:attrName>
                                        </p:attrNameLst>
                                      </p:cBhvr>
                                      <p:tavLst>
                                        <p:tav tm="0">
                                          <p:val>
                                            <p:strVal val="#ppt_x"/>
                                          </p:val>
                                        </p:tav>
                                        <p:tav tm="100000">
                                          <p:val>
                                            <p:strVal val="#ppt_x"/>
                                          </p:val>
                                        </p:tav>
                                      </p:tavLst>
                                    </p:anim>
                                    <p:anim calcmode="lin" valueType="num">
                                      <p:cBhvr additive="base">
                                        <p:cTn id="2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1000"/>
                                        <p:tgtEl>
                                          <p:spTgt spid="69"/>
                                        </p:tgtEl>
                                      </p:cBhvr>
                                    </p:animEffect>
                                    <p:anim calcmode="lin" valueType="num">
                                      <p:cBhvr>
                                        <p:cTn id="28" dur="1000" fill="hold"/>
                                        <p:tgtEl>
                                          <p:spTgt spid="69"/>
                                        </p:tgtEl>
                                        <p:attrNameLst>
                                          <p:attrName>ppt_x</p:attrName>
                                        </p:attrNameLst>
                                      </p:cBhvr>
                                      <p:tavLst>
                                        <p:tav tm="0">
                                          <p:val>
                                            <p:strVal val="#ppt_x"/>
                                          </p:val>
                                        </p:tav>
                                        <p:tav tm="100000">
                                          <p:val>
                                            <p:strVal val="#ppt_x"/>
                                          </p:val>
                                        </p:tav>
                                      </p:tavLst>
                                    </p:anim>
                                    <p:anim calcmode="lin" valueType="num">
                                      <p:cBhvr>
                                        <p:cTn id="2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1000"/>
                                        <p:tgtEl>
                                          <p:spTgt spid="73"/>
                                        </p:tgtEl>
                                      </p:cBhvr>
                                    </p:animEffect>
                                    <p:anim calcmode="lin" valueType="num">
                                      <p:cBhvr>
                                        <p:cTn id="35" dur="1000" fill="hold"/>
                                        <p:tgtEl>
                                          <p:spTgt spid="73"/>
                                        </p:tgtEl>
                                        <p:attrNameLst>
                                          <p:attrName>ppt_x</p:attrName>
                                        </p:attrNameLst>
                                      </p:cBhvr>
                                      <p:tavLst>
                                        <p:tav tm="0">
                                          <p:val>
                                            <p:strVal val="#ppt_x"/>
                                          </p:val>
                                        </p:tav>
                                        <p:tav tm="100000">
                                          <p:val>
                                            <p:strVal val="#ppt_x"/>
                                          </p:val>
                                        </p:tav>
                                      </p:tavLst>
                                    </p:anim>
                                    <p:anim calcmode="lin" valueType="num">
                                      <p:cBhvr>
                                        <p:cTn id="3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9" grpId="0"/>
      <p:bldP spid="69" grpId="0"/>
      <p:bldP spid="70" grpId="0"/>
      <p:bldP spid="71"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22" name="直接连接符 21">
            <a:extLst>
              <a:ext uri="{FF2B5EF4-FFF2-40B4-BE49-F238E27FC236}">
                <a16:creationId xmlns:a16="http://schemas.microsoft.com/office/drawing/2014/main" id="{28ACB35E-13C9-4CFC-AF94-383DFB51D75D}"/>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6642BB1-3A57-43FA-8FD0-3E344BD90A30}"/>
              </a:ext>
            </a:extLst>
          </p:cNvPr>
          <p:cNvSpPr txBox="1"/>
          <p:nvPr/>
        </p:nvSpPr>
        <p:spPr>
          <a:xfrm>
            <a:off x="1417760" y="868477"/>
            <a:ext cx="2339102" cy="523220"/>
          </a:xfrm>
          <a:prstGeom prst="rect">
            <a:avLst/>
          </a:prstGeom>
          <a:noFill/>
        </p:spPr>
        <p:txBody>
          <a:bodyPr wrap="none" rtlCol="0">
            <a:spAutoFit/>
          </a:bodyPr>
          <a:lstStyle>
            <a:defPPr>
              <a:defRPr lang="zh-CN"/>
            </a:defPPr>
            <a:lvl1pPr>
              <a:defRPr sz="2400" b="1">
                <a:solidFill>
                  <a:srgbClr val="FF0000"/>
                </a:solidFill>
              </a:defRPr>
            </a:lvl1pPr>
          </a:lstStyle>
          <a:p>
            <a:r>
              <a:rPr lang="zh-CN" altLang="en-US" sz="2800" dirty="0"/>
              <a:t>微机操作系统</a:t>
            </a:r>
          </a:p>
        </p:txBody>
      </p:sp>
      <p:pic>
        <p:nvPicPr>
          <p:cNvPr id="24" name="图片 23">
            <a:extLst>
              <a:ext uri="{FF2B5EF4-FFF2-40B4-BE49-F238E27FC236}">
                <a16:creationId xmlns:a16="http://schemas.microsoft.com/office/drawing/2014/main" id="{57EA6F70-70DB-45BD-9D48-E154488C93EB}"/>
              </a:ext>
            </a:extLst>
          </p:cNvPr>
          <p:cNvPicPr>
            <a:picLocks noChangeAspect="1"/>
          </p:cNvPicPr>
          <p:nvPr/>
        </p:nvPicPr>
        <p:blipFill>
          <a:blip r:embed="rId3"/>
          <a:stretch>
            <a:fillRect/>
          </a:stretch>
        </p:blipFill>
        <p:spPr>
          <a:xfrm>
            <a:off x="556063" y="667655"/>
            <a:ext cx="861697" cy="861697"/>
          </a:xfrm>
          <a:prstGeom prst="rect">
            <a:avLst/>
          </a:prstGeom>
        </p:spPr>
      </p:pic>
      <p:sp>
        <p:nvSpPr>
          <p:cNvPr id="25" name="Freeform 5">
            <a:extLst>
              <a:ext uri="{FF2B5EF4-FFF2-40B4-BE49-F238E27FC236}">
                <a16:creationId xmlns:a16="http://schemas.microsoft.com/office/drawing/2014/main" id="{0E361692-EFB3-4D92-80BF-376E9880A770}"/>
              </a:ext>
            </a:extLst>
          </p:cNvPr>
          <p:cNvSpPr>
            <a:spLocks/>
          </p:cNvSpPr>
          <p:nvPr/>
        </p:nvSpPr>
        <p:spPr bwMode="auto">
          <a:xfrm>
            <a:off x="1" y="5321527"/>
            <a:ext cx="12192000" cy="153886"/>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nvGrpSpPr>
          <p:cNvPr id="26" name="组合 25">
            <a:extLst>
              <a:ext uri="{FF2B5EF4-FFF2-40B4-BE49-F238E27FC236}">
                <a16:creationId xmlns:a16="http://schemas.microsoft.com/office/drawing/2014/main" id="{7E0B4FC4-67F7-44D6-8960-F4BA5C3C2422}"/>
              </a:ext>
            </a:extLst>
          </p:cNvPr>
          <p:cNvGrpSpPr/>
          <p:nvPr/>
        </p:nvGrpSpPr>
        <p:grpSpPr>
          <a:xfrm>
            <a:off x="819150" y="5130926"/>
            <a:ext cx="488950" cy="492125"/>
            <a:chOff x="1571625" y="5417753"/>
            <a:chExt cx="488950" cy="492125"/>
          </a:xfrm>
        </p:grpSpPr>
        <p:sp>
          <p:nvSpPr>
            <p:cNvPr id="27" name="Oval 6">
              <a:extLst>
                <a:ext uri="{FF2B5EF4-FFF2-40B4-BE49-F238E27FC236}">
                  <a16:creationId xmlns:a16="http://schemas.microsoft.com/office/drawing/2014/main" id="{D0BAAC12-7406-4BFE-BCCE-5824C17EB823}"/>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8" name="Oval 7">
              <a:extLst>
                <a:ext uri="{FF2B5EF4-FFF2-40B4-BE49-F238E27FC236}">
                  <a16:creationId xmlns:a16="http://schemas.microsoft.com/office/drawing/2014/main" id="{6EE9BBF1-7933-4B92-8E2D-B5CB21CF2CA7}"/>
                </a:ext>
              </a:extLst>
            </p:cNvPr>
            <p:cNvSpPr>
              <a:spLocks noChangeArrowheads="1"/>
            </p:cNvSpPr>
            <p:nvPr/>
          </p:nvSpPr>
          <p:spPr bwMode="auto">
            <a:xfrm>
              <a:off x="1677988"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9" name="Oval 8">
              <a:extLst>
                <a:ext uri="{FF2B5EF4-FFF2-40B4-BE49-F238E27FC236}">
                  <a16:creationId xmlns:a16="http://schemas.microsoft.com/office/drawing/2014/main" id="{9BD4D943-D2B4-484D-B568-D4FD4F843EDC}"/>
                </a:ext>
              </a:extLst>
            </p:cNvPr>
            <p:cNvSpPr>
              <a:spLocks noChangeArrowheads="1"/>
            </p:cNvSpPr>
            <p:nvPr/>
          </p:nvSpPr>
          <p:spPr bwMode="auto">
            <a:xfrm>
              <a:off x="1717675"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30" name="组合 29">
            <a:extLst>
              <a:ext uri="{FF2B5EF4-FFF2-40B4-BE49-F238E27FC236}">
                <a16:creationId xmlns:a16="http://schemas.microsoft.com/office/drawing/2014/main" id="{29E29BDF-61B9-4E8F-8737-8D164C647B0F}"/>
              </a:ext>
            </a:extLst>
          </p:cNvPr>
          <p:cNvGrpSpPr/>
          <p:nvPr/>
        </p:nvGrpSpPr>
        <p:grpSpPr>
          <a:xfrm>
            <a:off x="2665809" y="5130926"/>
            <a:ext cx="488950" cy="492125"/>
            <a:chOff x="3418284" y="5417753"/>
            <a:chExt cx="488950" cy="492125"/>
          </a:xfrm>
        </p:grpSpPr>
        <p:sp>
          <p:nvSpPr>
            <p:cNvPr id="31" name="Oval 9">
              <a:extLst>
                <a:ext uri="{FF2B5EF4-FFF2-40B4-BE49-F238E27FC236}">
                  <a16:creationId xmlns:a16="http://schemas.microsoft.com/office/drawing/2014/main" id="{DB4F4037-A6C9-41EF-A4C3-6E9EB07C4E95}"/>
                </a:ext>
              </a:extLst>
            </p:cNvPr>
            <p:cNvSpPr>
              <a:spLocks noChangeArrowheads="1"/>
            </p:cNvSpPr>
            <p:nvPr/>
          </p:nvSpPr>
          <p:spPr bwMode="auto">
            <a:xfrm>
              <a:off x="3418284"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2" name="Oval 10">
              <a:extLst>
                <a:ext uri="{FF2B5EF4-FFF2-40B4-BE49-F238E27FC236}">
                  <a16:creationId xmlns:a16="http://schemas.microsoft.com/office/drawing/2014/main" id="{FB9C88CF-05E4-4159-8F5E-1437C90753E2}"/>
                </a:ext>
              </a:extLst>
            </p:cNvPr>
            <p:cNvSpPr>
              <a:spLocks noChangeArrowheads="1"/>
            </p:cNvSpPr>
            <p:nvPr/>
          </p:nvSpPr>
          <p:spPr bwMode="auto">
            <a:xfrm>
              <a:off x="3512940" y="5520940"/>
              <a:ext cx="293688"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3" name="Oval 11">
              <a:extLst>
                <a:ext uri="{FF2B5EF4-FFF2-40B4-BE49-F238E27FC236}">
                  <a16:creationId xmlns:a16="http://schemas.microsoft.com/office/drawing/2014/main" id="{98E1380E-AA45-44DA-9AB1-6DCF876C76B0}"/>
                </a:ext>
              </a:extLst>
            </p:cNvPr>
            <p:cNvSpPr>
              <a:spLocks noChangeArrowheads="1"/>
            </p:cNvSpPr>
            <p:nvPr/>
          </p:nvSpPr>
          <p:spPr bwMode="auto">
            <a:xfrm>
              <a:off x="3562152" y="5565390"/>
              <a:ext cx="195263" cy="196850"/>
            </a:xfrm>
            <a:prstGeom prst="ellipse">
              <a:avLst/>
            </a:pr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34" name="组合 33">
            <a:extLst>
              <a:ext uri="{FF2B5EF4-FFF2-40B4-BE49-F238E27FC236}">
                <a16:creationId xmlns:a16="http://schemas.microsoft.com/office/drawing/2014/main" id="{3006648D-3537-421F-A322-5DE08A75BC65}"/>
              </a:ext>
            </a:extLst>
          </p:cNvPr>
          <p:cNvGrpSpPr/>
          <p:nvPr/>
        </p:nvGrpSpPr>
        <p:grpSpPr>
          <a:xfrm>
            <a:off x="4512468" y="5130926"/>
            <a:ext cx="488950" cy="492125"/>
            <a:chOff x="5264943" y="5417753"/>
            <a:chExt cx="488950" cy="492125"/>
          </a:xfrm>
        </p:grpSpPr>
        <p:sp>
          <p:nvSpPr>
            <p:cNvPr id="35" name="Oval 12">
              <a:extLst>
                <a:ext uri="{FF2B5EF4-FFF2-40B4-BE49-F238E27FC236}">
                  <a16:creationId xmlns:a16="http://schemas.microsoft.com/office/drawing/2014/main" id="{280A4B8F-0DFC-4DCD-8510-1F9B302D587F}"/>
                </a:ext>
              </a:extLst>
            </p:cNvPr>
            <p:cNvSpPr>
              <a:spLocks noChangeArrowheads="1"/>
            </p:cNvSpPr>
            <p:nvPr/>
          </p:nvSpPr>
          <p:spPr bwMode="auto">
            <a:xfrm>
              <a:off x="5264943"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7" name="Oval 13">
              <a:extLst>
                <a:ext uri="{FF2B5EF4-FFF2-40B4-BE49-F238E27FC236}">
                  <a16:creationId xmlns:a16="http://schemas.microsoft.com/office/drawing/2014/main" id="{1D9146D2-387C-422F-87D3-9E9B2693B9B4}"/>
                </a:ext>
              </a:extLst>
            </p:cNvPr>
            <p:cNvSpPr>
              <a:spLocks noChangeArrowheads="1"/>
            </p:cNvSpPr>
            <p:nvPr/>
          </p:nvSpPr>
          <p:spPr bwMode="auto">
            <a:xfrm>
              <a:off x="5373686" y="5520940"/>
              <a:ext cx="28257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8" name="Oval 14">
              <a:extLst>
                <a:ext uri="{FF2B5EF4-FFF2-40B4-BE49-F238E27FC236}">
                  <a16:creationId xmlns:a16="http://schemas.microsoft.com/office/drawing/2014/main" id="{40611502-F25D-4AD1-8777-8F9E736CDAF2}"/>
                </a:ext>
              </a:extLst>
            </p:cNvPr>
            <p:cNvSpPr>
              <a:spLocks noChangeArrowheads="1"/>
            </p:cNvSpPr>
            <p:nvPr/>
          </p:nvSpPr>
          <p:spPr bwMode="auto">
            <a:xfrm>
              <a:off x="5419726" y="5565390"/>
              <a:ext cx="187325" cy="196850"/>
            </a:xfrm>
            <a:prstGeom prst="ellipse">
              <a:avLst/>
            </a:pr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39" name="组合 38">
            <a:extLst>
              <a:ext uri="{FF2B5EF4-FFF2-40B4-BE49-F238E27FC236}">
                <a16:creationId xmlns:a16="http://schemas.microsoft.com/office/drawing/2014/main" id="{A7FF0621-4600-449F-A668-8A7157B10A6B}"/>
              </a:ext>
            </a:extLst>
          </p:cNvPr>
          <p:cNvGrpSpPr/>
          <p:nvPr/>
        </p:nvGrpSpPr>
        <p:grpSpPr>
          <a:xfrm>
            <a:off x="6359127" y="5130926"/>
            <a:ext cx="490538" cy="492125"/>
            <a:chOff x="7111602" y="5417753"/>
            <a:chExt cx="490538" cy="492125"/>
          </a:xfrm>
        </p:grpSpPr>
        <p:sp>
          <p:nvSpPr>
            <p:cNvPr id="40" name="Oval 15">
              <a:extLst>
                <a:ext uri="{FF2B5EF4-FFF2-40B4-BE49-F238E27FC236}">
                  <a16:creationId xmlns:a16="http://schemas.microsoft.com/office/drawing/2014/main" id="{80FEDA08-2C18-4EBA-9B31-9C6D2E56E7F9}"/>
                </a:ext>
              </a:extLst>
            </p:cNvPr>
            <p:cNvSpPr>
              <a:spLocks noChangeArrowheads="1"/>
            </p:cNvSpPr>
            <p:nvPr/>
          </p:nvSpPr>
          <p:spPr bwMode="auto">
            <a:xfrm>
              <a:off x="7111602" y="5417753"/>
              <a:ext cx="49053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41" name="Oval 16">
              <a:extLst>
                <a:ext uri="{FF2B5EF4-FFF2-40B4-BE49-F238E27FC236}">
                  <a16:creationId xmlns:a16="http://schemas.microsoft.com/office/drawing/2014/main" id="{F11C0DA7-A751-4451-966D-2CB0DFEEBA40}"/>
                </a:ext>
              </a:extLst>
            </p:cNvPr>
            <p:cNvSpPr>
              <a:spLocks noChangeArrowheads="1"/>
            </p:cNvSpPr>
            <p:nvPr/>
          </p:nvSpPr>
          <p:spPr bwMode="auto">
            <a:xfrm>
              <a:off x="7208836"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42" name="Oval 17">
              <a:extLst>
                <a:ext uri="{FF2B5EF4-FFF2-40B4-BE49-F238E27FC236}">
                  <a16:creationId xmlns:a16="http://schemas.microsoft.com/office/drawing/2014/main" id="{46109C83-0BC0-4B46-8ABB-7BD26428CD09}"/>
                </a:ext>
              </a:extLst>
            </p:cNvPr>
            <p:cNvSpPr>
              <a:spLocks noChangeArrowheads="1"/>
            </p:cNvSpPr>
            <p:nvPr/>
          </p:nvSpPr>
          <p:spPr bwMode="auto">
            <a:xfrm>
              <a:off x="7256462" y="5565390"/>
              <a:ext cx="195263" cy="196850"/>
            </a:xfrm>
            <a:prstGeom prst="ellipse">
              <a:avLst/>
            </a:pr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43" name="组合 42">
            <a:extLst>
              <a:ext uri="{FF2B5EF4-FFF2-40B4-BE49-F238E27FC236}">
                <a16:creationId xmlns:a16="http://schemas.microsoft.com/office/drawing/2014/main" id="{B8967436-CECD-4B2C-A1E8-E8712AFA32E8}"/>
              </a:ext>
            </a:extLst>
          </p:cNvPr>
          <p:cNvGrpSpPr/>
          <p:nvPr/>
        </p:nvGrpSpPr>
        <p:grpSpPr>
          <a:xfrm>
            <a:off x="8207375" y="5130926"/>
            <a:ext cx="488950" cy="492125"/>
            <a:chOff x="8959850" y="5417753"/>
            <a:chExt cx="488950" cy="492125"/>
          </a:xfrm>
        </p:grpSpPr>
        <p:sp>
          <p:nvSpPr>
            <p:cNvPr id="44" name="Oval 18">
              <a:extLst>
                <a:ext uri="{FF2B5EF4-FFF2-40B4-BE49-F238E27FC236}">
                  <a16:creationId xmlns:a16="http://schemas.microsoft.com/office/drawing/2014/main" id="{A69B0A2E-083B-4C1B-91BF-0B91B855923C}"/>
                </a:ext>
              </a:extLst>
            </p:cNvPr>
            <p:cNvSpPr>
              <a:spLocks noChangeArrowheads="1"/>
            </p:cNvSpPr>
            <p:nvPr/>
          </p:nvSpPr>
          <p:spPr bwMode="auto">
            <a:xfrm>
              <a:off x="8959850"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45" name="Oval 19">
              <a:extLst>
                <a:ext uri="{FF2B5EF4-FFF2-40B4-BE49-F238E27FC236}">
                  <a16:creationId xmlns:a16="http://schemas.microsoft.com/office/drawing/2014/main" id="{A40D57DB-0076-440B-A50A-05DAF39417E4}"/>
                </a:ext>
              </a:extLst>
            </p:cNvPr>
            <p:cNvSpPr>
              <a:spLocks noChangeArrowheads="1"/>
            </p:cNvSpPr>
            <p:nvPr/>
          </p:nvSpPr>
          <p:spPr bwMode="auto">
            <a:xfrm>
              <a:off x="9058276"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46" name="Oval 20">
              <a:extLst>
                <a:ext uri="{FF2B5EF4-FFF2-40B4-BE49-F238E27FC236}">
                  <a16:creationId xmlns:a16="http://schemas.microsoft.com/office/drawing/2014/main" id="{69A0781C-B618-4BF9-9F3E-29E216AD44DB}"/>
                </a:ext>
              </a:extLst>
            </p:cNvPr>
            <p:cNvSpPr>
              <a:spLocks noChangeArrowheads="1"/>
            </p:cNvSpPr>
            <p:nvPr/>
          </p:nvSpPr>
          <p:spPr bwMode="auto">
            <a:xfrm>
              <a:off x="9102725"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sp>
        <p:nvSpPr>
          <p:cNvPr id="47" name="Freeform 27">
            <a:extLst>
              <a:ext uri="{FF2B5EF4-FFF2-40B4-BE49-F238E27FC236}">
                <a16:creationId xmlns:a16="http://schemas.microsoft.com/office/drawing/2014/main" id="{8488E26F-2C5F-4401-9296-FC8651D7CCDC}"/>
              </a:ext>
            </a:extLst>
          </p:cNvPr>
          <p:cNvSpPr>
            <a:spLocks/>
          </p:cNvSpPr>
          <p:nvPr/>
        </p:nvSpPr>
        <p:spPr bwMode="auto">
          <a:xfrm>
            <a:off x="1594688" y="3448026"/>
            <a:ext cx="2701925" cy="1603456"/>
          </a:xfrm>
          <a:custGeom>
            <a:avLst/>
            <a:gdLst>
              <a:gd name="T0" fmla="*/ 0 w 1702"/>
              <a:gd name="T1" fmla="*/ 651 h 651"/>
              <a:gd name="T2" fmla="*/ 1702 w 1702"/>
              <a:gd name="T3" fmla="*/ 651 h 651"/>
              <a:gd name="T4" fmla="*/ 1702 w 1702"/>
              <a:gd name="T5" fmla="*/ 0 h 651"/>
              <a:gd name="T6" fmla="*/ 0 w 1702"/>
              <a:gd name="T7" fmla="*/ 0 h 651"/>
              <a:gd name="T8" fmla="*/ 0 w 1702"/>
              <a:gd name="T9" fmla="*/ 651 h 651"/>
              <a:gd name="T10" fmla="*/ 0 w 1702"/>
              <a:gd name="T11" fmla="*/ 651 h 651"/>
            </a:gdLst>
            <a:ahLst/>
            <a:cxnLst>
              <a:cxn ang="0">
                <a:pos x="T0" y="T1"/>
              </a:cxn>
              <a:cxn ang="0">
                <a:pos x="T2" y="T3"/>
              </a:cxn>
              <a:cxn ang="0">
                <a:pos x="T4" y="T5"/>
              </a:cxn>
              <a:cxn ang="0">
                <a:pos x="T6" y="T7"/>
              </a:cxn>
              <a:cxn ang="0">
                <a:pos x="T8" y="T9"/>
              </a:cxn>
              <a:cxn ang="0">
                <a:pos x="T10" y="T11"/>
              </a:cxn>
            </a:cxnLst>
            <a:rect l="0" t="0" r="r" b="b"/>
            <a:pathLst>
              <a:path w="1702" h="651">
                <a:moveTo>
                  <a:pt x="0" y="651"/>
                </a:moveTo>
                <a:lnTo>
                  <a:pt x="1702" y="651"/>
                </a:lnTo>
                <a:lnTo>
                  <a:pt x="1702" y="0"/>
                </a:lnTo>
                <a:lnTo>
                  <a:pt x="0" y="0"/>
                </a:lnTo>
                <a:lnTo>
                  <a:pt x="0" y="651"/>
                </a:lnTo>
                <a:lnTo>
                  <a:pt x="0" y="651"/>
                </a:lnTo>
                <a:close/>
              </a:path>
            </a:pathLst>
          </a:cu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48" name="Freeform 30">
            <a:extLst>
              <a:ext uri="{FF2B5EF4-FFF2-40B4-BE49-F238E27FC236}">
                <a16:creationId xmlns:a16="http://schemas.microsoft.com/office/drawing/2014/main" id="{53877935-B801-48F9-912F-62E024B6760D}"/>
              </a:ext>
            </a:extLst>
          </p:cNvPr>
          <p:cNvSpPr>
            <a:spLocks/>
          </p:cNvSpPr>
          <p:nvPr/>
        </p:nvSpPr>
        <p:spPr bwMode="auto">
          <a:xfrm>
            <a:off x="5270534" y="3541839"/>
            <a:ext cx="2700338" cy="1033463"/>
          </a:xfrm>
          <a:custGeom>
            <a:avLst/>
            <a:gdLst>
              <a:gd name="T0" fmla="*/ 0 w 1701"/>
              <a:gd name="T1" fmla="*/ 651 h 651"/>
              <a:gd name="T2" fmla="*/ 1701 w 1701"/>
              <a:gd name="T3" fmla="*/ 651 h 651"/>
              <a:gd name="T4" fmla="*/ 1701 w 1701"/>
              <a:gd name="T5" fmla="*/ 0 h 651"/>
              <a:gd name="T6" fmla="*/ 0 w 1701"/>
              <a:gd name="T7" fmla="*/ 0 h 651"/>
              <a:gd name="T8" fmla="*/ 0 w 1701"/>
              <a:gd name="T9" fmla="*/ 651 h 651"/>
              <a:gd name="T10" fmla="*/ 0 w 1701"/>
              <a:gd name="T11" fmla="*/ 651 h 651"/>
            </a:gdLst>
            <a:ahLst/>
            <a:cxnLst>
              <a:cxn ang="0">
                <a:pos x="T0" y="T1"/>
              </a:cxn>
              <a:cxn ang="0">
                <a:pos x="T2" y="T3"/>
              </a:cxn>
              <a:cxn ang="0">
                <a:pos x="T4" y="T5"/>
              </a:cxn>
              <a:cxn ang="0">
                <a:pos x="T6" y="T7"/>
              </a:cxn>
              <a:cxn ang="0">
                <a:pos x="T8" y="T9"/>
              </a:cxn>
              <a:cxn ang="0">
                <a:pos x="T10" y="T11"/>
              </a:cxn>
            </a:cxnLst>
            <a:rect l="0" t="0" r="r" b="b"/>
            <a:pathLst>
              <a:path w="1701" h="651">
                <a:moveTo>
                  <a:pt x="0" y="651"/>
                </a:moveTo>
                <a:lnTo>
                  <a:pt x="1701" y="651"/>
                </a:lnTo>
                <a:lnTo>
                  <a:pt x="1701" y="0"/>
                </a:lnTo>
                <a:lnTo>
                  <a:pt x="0" y="0"/>
                </a:lnTo>
                <a:lnTo>
                  <a:pt x="0" y="651"/>
                </a:lnTo>
                <a:lnTo>
                  <a:pt x="0" y="651"/>
                </a:lnTo>
                <a:close/>
              </a:path>
            </a:pathLst>
          </a:cu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49" name="Freeform 31">
            <a:extLst>
              <a:ext uri="{FF2B5EF4-FFF2-40B4-BE49-F238E27FC236}">
                <a16:creationId xmlns:a16="http://schemas.microsoft.com/office/drawing/2014/main" id="{7D2CEB57-02BD-43D1-9039-9757647A6A31}"/>
              </a:ext>
            </a:extLst>
          </p:cNvPr>
          <p:cNvSpPr>
            <a:spLocks/>
          </p:cNvSpPr>
          <p:nvPr/>
        </p:nvSpPr>
        <p:spPr bwMode="auto">
          <a:xfrm>
            <a:off x="819150" y="2133827"/>
            <a:ext cx="3360743"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0" name="Freeform 32">
            <a:extLst>
              <a:ext uri="{FF2B5EF4-FFF2-40B4-BE49-F238E27FC236}">
                <a16:creationId xmlns:a16="http://schemas.microsoft.com/office/drawing/2014/main" id="{AF72FDE4-9878-4C67-940C-41D6E488F754}"/>
              </a:ext>
            </a:extLst>
          </p:cNvPr>
          <p:cNvSpPr>
            <a:spLocks/>
          </p:cNvSpPr>
          <p:nvPr/>
        </p:nvSpPr>
        <p:spPr bwMode="auto">
          <a:xfrm>
            <a:off x="8207375" y="2141934"/>
            <a:ext cx="3641725"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1" name="Freeform 33">
            <a:extLst>
              <a:ext uri="{FF2B5EF4-FFF2-40B4-BE49-F238E27FC236}">
                <a16:creationId xmlns:a16="http://schemas.microsoft.com/office/drawing/2014/main" id="{56263F9B-1F4C-475F-96EA-DB31D573F67E}"/>
              </a:ext>
            </a:extLst>
          </p:cNvPr>
          <p:cNvSpPr>
            <a:spLocks/>
          </p:cNvSpPr>
          <p:nvPr/>
        </p:nvSpPr>
        <p:spPr bwMode="auto">
          <a:xfrm>
            <a:off x="4512468" y="2102965"/>
            <a:ext cx="2878932" cy="1042988"/>
          </a:xfrm>
          <a:custGeom>
            <a:avLst/>
            <a:gdLst>
              <a:gd name="T0" fmla="*/ 0 w 1708"/>
              <a:gd name="T1" fmla="*/ 657 h 657"/>
              <a:gd name="T2" fmla="*/ 1708 w 1708"/>
              <a:gd name="T3" fmla="*/ 657 h 657"/>
              <a:gd name="T4" fmla="*/ 1708 w 1708"/>
              <a:gd name="T5" fmla="*/ 0 h 657"/>
              <a:gd name="T6" fmla="*/ 0 w 1708"/>
              <a:gd name="T7" fmla="*/ 0 h 657"/>
              <a:gd name="T8" fmla="*/ 0 w 1708"/>
              <a:gd name="T9" fmla="*/ 657 h 657"/>
              <a:gd name="T10" fmla="*/ 0 w 1708"/>
              <a:gd name="T11" fmla="*/ 657 h 657"/>
            </a:gdLst>
            <a:ahLst/>
            <a:cxnLst>
              <a:cxn ang="0">
                <a:pos x="T0" y="T1"/>
              </a:cxn>
              <a:cxn ang="0">
                <a:pos x="T2" y="T3"/>
              </a:cxn>
              <a:cxn ang="0">
                <a:pos x="T4" y="T5"/>
              </a:cxn>
              <a:cxn ang="0">
                <a:pos x="T6" y="T7"/>
              </a:cxn>
              <a:cxn ang="0">
                <a:pos x="T8" y="T9"/>
              </a:cxn>
              <a:cxn ang="0">
                <a:pos x="T10" y="T11"/>
              </a:cxn>
            </a:cxnLst>
            <a:rect l="0" t="0" r="r" b="b"/>
            <a:pathLst>
              <a:path w="1708" h="657">
                <a:moveTo>
                  <a:pt x="0" y="657"/>
                </a:moveTo>
                <a:lnTo>
                  <a:pt x="1708" y="657"/>
                </a:lnTo>
                <a:lnTo>
                  <a:pt x="1708" y="0"/>
                </a:lnTo>
                <a:lnTo>
                  <a:pt x="0" y="0"/>
                </a:lnTo>
                <a:lnTo>
                  <a:pt x="0" y="657"/>
                </a:lnTo>
                <a:lnTo>
                  <a:pt x="0" y="657"/>
                </a:lnTo>
                <a:close/>
              </a:path>
            </a:pathLst>
          </a:cu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2" name="Freeform 34">
            <a:extLst>
              <a:ext uri="{FF2B5EF4-FFF2-40B4-BE49-F238E27FC236}">
                <a16:creationId xmlns:a16="http://schemas.microsoft.com/office/drawing/2014/main" id="{D64E3792-FC31-4DEE-B48D-F700EFA5F75E}"/>
              </a:ext>
            </a:extLst>
          </p:cNvPr>
          <p:cNvSpPr>
            <a:spLocks/>
          </p:cNvSpPr>
          <p:nvPr/>
        </p:nvSpPr>
        <p:spPr bwMode="auto">
          <a:xfrm>
            <a:off x="8419623" y="2852171"/>
            <a:ext cx="58738" cy="2508250"/>
          </a:xfrm>
          <a:custGeom>
            <a:avLst/>
            <a:gdLst>
              <a:gd name="T0" fmla="*/ 37 w 37"/>
              <a:gd name="T1" fmla="*/ 1580 h 1580"/>
              <a:gd name="T2" fmla="*/ 0 w 37"/>
              <a:gd name="T3" fmla="*/ 1580 h 1580"/>
              <a:gd name="T4" fmla="*/ 0 w 37"/>
              <a:gd name="T5" fmla="*/ 0 h 1580"/>
              <a:gd name="T6" fmla="*/ 37 w 37"/>
              <a:gd name="T7" fmla="*/ 0 h 1580"/>
              <a:gd name="T8" fmla="*/ 37 w 37"/>
              <a:gd name="T9" fmla="*/ 1580 h 1580"/>
              <a:gd name="T10" fmla="*/ 37 w 37"/>
              <a:gd name="T11" fmla="*/ 1580 h 1580"/>
            </a:gdLst>
            <a:ahLst/>
            <a:cxnLst>
              <a:cxn ang="0">
                <a:pos x="T0" y="T1"/>
              </a:cxn>
              <a:cxn ang="0">
                <a:pos x="T2" y="T3"/>
              </a:cxn>
              <a:cxn ang="0">
                <a:pos x="T4" y="T5"/>
              </a:cxn>
              <a:cxn ang="0">
                <a:pos x="T6" y="T7"/>
              </a:cxn>
              <a:cxn ang="0">
                <a:pos x="T8" y="T9"/>
              </a:cxn>
              <a:cxn ang="0">
                <a:pos x="T10" y="T11"/>
              </a:cxn>
            </a:cxnLst>
            <a:rect l="0" t="0" r="r" b="b"/>
            <a:pathLst>
              <a:path w="37" h="1580">
                <a:moveTo>
                  <a:pt x="37" y="1580"/>
                </a:moveTo>
                <a:lnTo>
                  <a:pt x="0" y="1580"/>
                </a:lnTo>
                <a:lnTo>
                  <a:pt x="0" y="0"/>
                </a:lnTo>
                <a:lnTo>
                  <a:pt x="37" y="0"/>
                </a:lnTo>
                <a:lnTo>
                  <a:pt x="37" y="1580"/>
                </a:lnTo>
                <a:lnTo>
                  <a:pt x="37" y="1580"/>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3" name="Freeform 35">
            <a:extLst>
              <a:ext uri="{FF2B5EF4-FFF2-40B4-BE49-F238E27FC236}">
                <a16:creationId xmlns:a16="http://schemas.microsoft.com/office/drawing/2014/main" id="{CE7DDF04-6AB8-44AA-BCA6-2909BDBED99A}"/>
              </a:ext>
            </a:extLst>
          </p:cNvPr>
          <p:cNvSpPr>
            <a:spLocks/>
          </p:cNvSpPr>
          <p:nvPr/>
        </p:nvSpPr>
        <p:spPr bwMode="auto">
          <a:xfrm>
            <a:off x="6561965" y="4067233"/>
            <a:ext cx="58738" cy="1328738"/>
          </a:xfrm>
          <a:custGeom>
            <a:avLst/>
            <a:gdLst>
              <a:gd name="T0" fmla="*/ 37 w 37"/>
              <a:gd name="T1" fmla="*/ 837 h 837"/>
              <a:gd name="T2" fmla="*/ 0 w 37"/>
              <a:gd name="T3" fmla="*/ 837 h 837"/>
              <a:gd name="T4" fmla="*/ 0 w 37"/>
              <a:gd name="T5" fmla="*/ 0 h 837"/>
              <a:gd name="T6" fmla="*/ 37 w 37"/>
              <a:gd name="T7" fmla="*/ 0 h 837"/>
              <a:gd name="T8" fmla="*/ 37 w 37"/>
              <a:gd name="T9" fmla="*/ 837 h 837"/>
              <a:gd name="T10" fmla="*/ 37 w 37"/>
              <a:gd name="T11" fmla="*/ 837 h 837"/>
            </a:gdLst>
            <a:ahLst/>
            <a:cxnLst>
              <a:cxn ang="0">
                <a:pos x="T0" y="T1"/>
              </a:cxn>
              <a:cxn ang="0">
                <a:pos x="T2" y="T3"/>
              </a:cxn>
              <a:cxn ang="0">
                <a:pos x="T4" y="T5"/>
              </a:cxn>
              <a:cxn ang="0">
                <a:pos x="T6" y="T7"/>
              </a:cxn>
              <a:cxn ang="0">
                <a:pos x="T8" y="T9"/>
              </a:cxn>
              <a:cxn ang="0">
                <a:pos x="T10" y="T11"/>
              </a:cxn>
            </a:cxnLst>
            <a:rect l="0" t="0" r="r" b="b"/>
            <a:pathLst>
              <a:path w="37" h="837">
                <a:moveTo>
                  <a:pt x="37" y="837"/>
                </a:moveTo>
                <a:lnTo>
                  <a:pt x="0" y="837"/>
                </a:lnTo>
                <a:lnTo>
                  <a:pt x="0" y="0"/>
                </a:lnTo>
                <a:lnTo>
                  <a:pt x="37" y="0"/>
                </a:lnTo>
                <a:lnTo>
                  <a:pt x="37" y="837"/>
                </a:lnTo>
                <a:lnTo>
                  <a:pt x="37" y="837"/>
                </a:lnTo>
                <a:close/>
              </a:path>
            </a:pathLst>
          </a:cu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4" name="Freeform 36">
            <a:extLst>
              <a:ext uri="{FF2B5EF4-FFF2-40B4-BE49-F238E27FC236}">
                <a16:creationId xmlns:a16="http://schemas.microsoft.com/office/drawing/2014/main" id="{8CDA2627-D084-437A-A1FC-0547032E8940}"/>
              </a:ext>
            </a:extLst>
          </p:cNvPr>
          <p:cNvSpPr>
            <a:spLocks/>
          </p:cNvSpPr>
          <p:nvPr/>
        </p:nvSpPr>
        <p:spPr bwMode="auto">
          <a:xfrm>
            <a:off x="4718883" y="2674371"/>
            <a:ext cx="69850" cy="2686050"/>
          </a:xfrm>
          <a:custGeom>
            <a:avLst/>
            <a:gdLst>
              <a:gd name="T0" fmla="*/ 44 w 44"/>
              <a:gd name="T1" fmla="*/ 1692 h 1692"/>
              <a:gd name="T2" fmla="*/ 0 w 44"/>
              <a:gd name="T3" fmla="*/ 1692 h 1692"/>
              <a:gd name="T4" fmla="*/ 0 w 44"/>
              <a:gd name="T5" fmla="*/ 0 h 1692"/>
              <a:gd name="T6" fmla="*/ 44 w 44"/>
              <a:gd name="T7" fmla="*/ 0 h 1692"/>
              <a:gd name="T8" fmla="*/ 44 w 44"/>
              <a:gd name="T9" fmla="*/ 1692 h 1692"/>
              <a:gd name="T10" fmla="*/ 44 w 44"/>
              <a:gd name="T11" fmla="*/ 1692 h 1692"/>
            </a:gdLst>
            <a:ahLst/>
            <a:cxnLst>
              <a:cxn ang="0">
                <a:pos x="T0" y="T1"/>
              </a:cxn>
              <a:cxn ang="0">
                <a:pos x="T2" y="T3"/>
              </a:cxn>
              <a:cxn ang="0">
                <a:pos x="T4" y="T5"/>
              </a:cxn>
              <a:cxn ang="0">
                <a:pos x="T6" y="T7"/>
              </a:cxn>
              <a:cxn ang="0">
                <a:pos x="T8" y="T9"/>
              </a:cxn>
              <a:cxn ang="0">
                <a:pos x="T10" y="T11"/>
              </a:cxn>
            </a:cxnLst>
            <a:rect l="0" t="0" r="r" b="b"/>
            <a:pathLst>
              <a:path w="44" h="1692">
                <a:moveTo>
                  <a:pt x="44" y="1692"/>
                </a:moveTo>
                <a:lnTo>
                  <a:pt x="0" y="1692"/>
                </a:lnTo>
                <a:lnTo>
                  <a:pt x="0" y="0"/>
                </a:lnTo>
                <a:lnTo>
                  <a:pt x="44" y="0"/>
                </a:lnTo>
                <a:lnTo>
                  <a:pt x="44" y="1692"/>
                </a:lnTo>
                <a:lnTo>
                  <a:pt x="44" y="1692"/>
                </a:lnTo>
                <a:close/>
              </a:path>
            </a:pathLst>
          </a:cu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5" name="Freeform 37">
            <a:extLst>
              <a:ext uri="{FF2B5EF4-FFF2-40B4-BE49-F238E27FC236}">
                <a16:creationId xmlns:a16="http://schemas.microsoft.com/office/drawing/2014/main" id="{7E39B1E1-69A0-4F23-B58E-D9FEFD8E7AE9}"/>
              </a:ext>
            </a:extLst>
          </p:cNvPr>
          <p:cNvSpPr>
            <a:spLocks/>
          </p:cNvSpPr>
          <p:nvPr/>
        </p:nvSpPr>
        <p:spPr bwMode="auto">
          <a:xfrm>
            <a:off x="2877939" y="3706431"/>
            <a:ext cx="58738" cy="1682750"/>
          </a:xfrm>
          <a:custGeom>
            <a:avLst/>
            <a:gdLst>
              <a:gd name="T0" fmla="*/ 37 w 37"/>
              <a:gd name="T1" fmla="*/ 1060 h 1060"/>
              <a:gd name="T2" fmla="*/ 0 w 37"/>
              <a:gd name="T3" fmla="*/ 1060 h 1060"/>
              <a:gd name="T4" fmla="*/ 0 w 37"/>
              <a:gd name="T5" fmla="*/ 0 h 1060"/>
              <a:gd name="T6" fmla="*/ 37 w 37"/>
              <a:gd name="T7" fmla="*/ 0 h 1060"/>
              <a:gd name="T8" fmla="*/ 37 w 37"/>
              <a:gd name="T9" fmla="*/ 1060 h 1060"/>
              <a:gd name="T10" fmla="*/ 37 w 37"/>
              <a:gd name="T11" fmla="*/ 1060 h 1060"/>
            </a:gdLst>
            <a:ahLst/>
            <a:cxnLst>
              <a:cxn ang="0">
                <a:pos x="T0" y="T1"/>
              </a:cxn>
              <a:cxn ang="0">
                <a:pos x="T2" y="T3"/>
              </a:cxn>
              <a:cxn ang="0">
                <a:pos x="T4" y="T5"/>
              </a:cxn>
              <a:cxn ang="0">
                <a:pos x="T6" y="T7"/>
              </a:cxn>
              <a:cxn ang="0">
                <a:pos x="T8" y="T9"/>
              </a:cxn>
              <a:cxn ang="0">
                <a:pos x="T10" y="T11"/>
              </a:cxn>
            </a:cxnLst>
            <a:rect l="0" t="0" r="r" b="b"/>
            <a:pathLst>
              <a:path w="37" h="1060">
                <a:moveTo>
                  <a:pt x="37" y="1060"/>
                </a:moveTo>
                <a:lnTo>
                  <a:pt x="0" y="1060"/>
                </a:lnTo>
                <a:lnTo>
                  <a:pt x="0" y="0"/>
                </a:lnTo>
                <a:lnTo>
                  <a:pt x="37" y="0"/>
                </a:lnTo>
                <a:lnTo>
                  <a:pt x="37" y="1060"/>
                </a:lnTo>
                <a:lnTo>
                  <a:pt x="37" y="1060"/>
                </a:lnTo>
                <a:close/>
              </a:path>
            </a:pathLst>
          </a:cu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6" name="Freeform 38">
            <a:extLst>
              <a:ext uri="{FF2B5EF4-FFF2-40B4-BE49-F238E27FC236}">
                <a16:creationId xmlns:a16="http://schemas.microsoft.com/office/drawing/2014/main" id="{3054F4C9-18EC-469E-8BF0-1872522EB2C1}"/>
              </a:ext>
            </a:extLst>
          </p:cNvPr>
          <p:cNvSpPr>
            <a:spLocks/>
          </p:cNvSpPr>
          <p:nvPr/>
        </p:nvSpPr>
        <p:spPr bwMode="auto">
          <a:xfrm>
            <a:off x="1033463" y="2340202"/>
            <a:ext cx="58738" cy="3040063"/>
          </a:xfrm>
          <a:custGeom>
            <a:avLst/>
            <a:gdLst>
              <a:gd name="T0" fmla="*/ 37 w 37"/>
              <a:gd name="T1" fmla="*/ 1915 h 1915"/>
              <a:gd name="T2" fmla="*/ 0 w 37"/>
              <a:gd name="T3" fmla="*/ 1915 h 1915"/>
              <a:gd name="T4" fmla="*/ 0 w 37"/>
              <a:gd name="T5" fmla="*/ 0 h 1915"/>
              <a:gd name="T6" fmla="*/ 37 w 37"/>
              <a:gd name="T7" fmla="*/ 0 h 1915"/>
              <a:gd name="T8" fmla="*/ 37 w 37"/>
              <a:gd name="T9" fmla="*/ 1915 h 1915"/>
              <a:gd name="T10" fmla="*/ 37 w 37"/>
              <a:gd name="T11" fmla="*/ 1915 h 1915"/>
            </a:gdLst>
            <a:ahLst/>
            <a:cxnLst>
              <a:cxn ang="0">
                <a:pos x="T0" y="T1"/>
              </a:cxn>
              <a:cxn ang="0">
                <a:pos x="T2" y="T3"/>
              </a:cxn>
              <a:cxn ang="0">
                <a:pos x="T4" y="T5"/>
              </a:cxn>
              <a:cxn ang="0">
                <a:pos x="T6" y="T7"/>
              </a:cxn>
              <a:cxn ang="0">
                <a:pos x="T8" y="T9"/>
              </a:cxn>
              <a:cxn ang="0">
                <a:pos x="T10" y="T11"/>
              </a:cxn>
            </a:cxnLst>
            <a:rect l="0" t="0" r="r" b="b"/>
            <a:pathLst>
              <a:path w="37" h="1915">
                <a:moveTo>
                  <a:pt x="37" y="1915"/>
                </a:moveTo>
                <a:lnTo>
                  <a:pt x="0" y="1915"/>
                </a:lnTo>
                <a:lnTo>
                  <a:pt x="0" y="0"/>
                </a:lnTo>
                <a:lnTo>
                  <a:pt x="37" y="0"/>
                </a:lnTo>
                <a:lnTo>
                  <a:pt x="37" y="1915"/>
                </a:lnTo>
                <a:lnTo>
                  <a:pt x="37" y="1915"/>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7" name="文本框 56">
            <a:extLst>
              <a:ext uri="{FF2B5EF4-FFF2-40B4-BE49-F238E27FC236}">
                <a16:creationId xmlns:a16="http://schemas.microsoft.com/office/drawing/2014/main" id="{F0C7E25C-1025-453E-9FC7-9D8140F3BC16}"/>
              </a:ext>
            </a:extLst>
          </p:cNvPr>
          <p:cNvSpPr txBox="1"/>
          <p:nvPr/>
        </p:nvSpPr>
        <p:spPr>
          <a:xfrm>
            <a:off x="689458" y="5687379"/>
            <a:ext cx="902491"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1974</a:t>
            </a:r>
            <a:r>
              <a:rPr lang="zh-CN" altLang="en-US" sz="2000" dirty="0">
                <a:solidFill>
                  <a:schemeClr val="tx1">
                    <a:lumMod val="65000"/>
                    <a:lumOff val="35000"/>
                  </a:schemeClr>
                </a:solidFill>
                <a:latin typeface="Impact" panose="020B0806030902050204" pitchFamily="34" charset="0"/>
              </a:rPr>
              <a:t>年</a:t>
            </a:r>
          </a:p>
        </p:txBody>
      </p:sp>
      <p:sp>
        <p:nvSpPr>
          <p:cNvPr id="58" name="文本框 57">
            <a:extLst>
              <a:ext uri="{FF2B5EF4-FFF2-40B4-BE49-F238E27FC236}">
                <a16:creationId xmlns:a16="http://schemas.microsoft.com/office/drawing/2014/main" id="{64D35DA9-F02F-4072-B9E5-22750B02F59E}"/>
              </a:ext>
            </a:extLst>
          </p:cNvPr>
          <p:cNvSpPr txBox="1"/>
          <p:nvPr/>
        </p:nvSpPr>
        <p:spPr>
          <a:xfrm>
            <a:off x="2292396" y="5687379"/>
            <a:ext cx="918841"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1979</a:t>
            </a:r>
            <a:r>
              <a:rPr lang="zh-CN" altLang="en-US" sz="2000" dirty="0">
                <a:solidFill>
                  <a:schemeClr val="tx1">
                    <a:lumMod val="65000"/>
                    <a:lumOff val="35000"/>
                  </a:schemeClr>
                </a:solidFill>
                <a:latin typeface="Impact" panose="020B0806030902050204" pitchFamily="34" charset="0"/>
              </a:rPr>
              <a:t>年</a:t>
            </a:r>
          </a:p>
        </p:txBody>
      </p:sp>
      <p:sp>
        <p:nvSpPr>
          <p:cNvPr id="60" name="文本框 59">
            <a:extLst>
              <a:ext uri="{FF2B5EF4-FFF2-40B4-BE49-F238E27FC236}">
                <a16:creationId xmlns:a16="http://schemas.microsoft.com/office/drawing/2014/main" id="{B9E305BB-842F-4FE6-A58D-F138FB2FBBF1}"/>
              </a:ext>
            </a:extLst>
          </p:cNvPr>
          <p:cNvSpPr txBox="1"/>
          <p:nvPr/>
        </p:nvSpPr>
        <p:spPr>
          <a:xfrm>
            <a:off x="4138094" y="5697858"/>
            <a:ext cx="914033"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1981</a:t>
            </a:r>
            <a:r>
              <a:rPr lang="zh-CN" altLang="en-US" sz="2000" dirty="0">
                <a:solidFill>
                  <a:schemeClr val="tx1">
                    <a:lumMod val="65000"/>
                    <a:lumOff val="35000"/>
                  </a:schemeClr>
                </a:solidFill>
                <a:latin typeface="Impact" panose="020B0806030902050204" pitchFamily="34" charset="0"/>
              </a:rPr>
              <a:t>年</a:t>
            </a:r>
          </a:p>
        </p:txBody>
      </p:sp>
      <p:sp>
        <p:nvSpPr>
          <p:cNvPr id="61" name="文本框 60">
            <a:extLst>
              <a:ext uri="{FF2B5EF4-FFF2-40B4-BE49-F238E27FC236}">
                <a16:creationId xmlns:a16="http://schemas.microsoft.com/office/drawing/2014/main" id="{8297E2A6-0F1A-4CB1-9801-42598B7AC34F}"/>
              </a:ext>
            </a:extLst>
          </p:cNvPr>
          <p:cNvSpPr txBox="1"/>
          <p:nvPr/>
        </p:nvSpPr>
        <p:spPr>
          <a:xfrm>
            <a:off x="5994856" y="5687379"/>
            <a:ext cx="954107"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1993</a:t>
            </a:r>
            <a:r>
              <a:rPr lang="zh-CN" altLang="en-US" sz="2000" dirty="0">
                <a:solidFill>
                  <a:schemeClr val="tx1">
                    <a:lumMod val="65000"/>
                    <a:lumOff val="35000"/>
                  </a:schemeClr>
                </a:solidFill>
                <a:latin typeface="Impact" panose="020B0806030902050204" pitchFamily="34" charset="0"/>
              </a:rPr>
              <a:t>年</a:t>
            </a:r>
          </a:p>
        </p:txBody>
      </p:sp>
      <p:sp>
        <p:nvSpPr>
          <p:cNvPr id="62" name="文本框 61">
            <a:extLst>
              <a:ext uri="{FF2B5EF4-FFF2-40B4-BE49-F238E27FC236}">
                <a16:creationId xmlns:a16="http://schemas.microsoft.com/office/drawing/2014/main" id="{C9B76DEA-B741-491E-B139-87519F8DA905}"/>
              </a:ext>
            </a:extLst>
          </p:cNvPr>
          <p:cNvSpPr txBox="1"/>
          <p:nvPr/>
        </p:nvSpPr>
        <p:spPr>
          <a:xfrm>
            <a:off x="8043382" y="5696020"/>
            <a:ext cx="955711"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1995</a:t>
            </a:r>
            <a:r>
              <a:rPr lang="zh-CN" altLang="en-US" sz="2000" dirty="0">
                <a:solidFill>
                  <a:schemeClr val="tx1">
                    <a:lumMod val="65000"/>
                    <a:lumOff val="35000"/>
                  </a:schemeClr>
                </a:solidFill>
                <a:latin typeface="Impact" panose="020B0806030902050204" pitchFamily="34" charset="0"/>
              </a:rPr>
              <a:t>年</a:t>
            </a:r>
          </a:p>
        </p:txBody>
      </p:sp>
      <p:sp>
        <p:nvSpPr>
          <p:cNvPr id="63" name="文本框 62">
            <a:extLst>
              <a:ext uri="{FF2B5EF4-FFF2-40B4-BE49-F238E27FC236}">
                <a16:creationId xmlns:a16="http://schemas.microsoft.com/office/drawing/2014/main" id="{3D0BFD60-0F0C-4489-AEC6-C9148AB1C785}"/>
              </a:ext>
            </a:extLst>
          </p:cNvPr>
          <p:cNvSpPr txBox="1"/>
          <p:nvPr/>
        </p:nvSpPr>
        <p:spPr>
          <a:xfrm>
            <a:off x="864909" y="2269557"/>
            <a:ext cx="3239571" cy="646331"/>
          </a:xfrm>
          <a:prstGeom prst="rect">
            <a:avLst/>
          </a:prstGeom>
          <a:noFill/>
        </p:spPr>
        <p:txBody>
          <a:bodyPr wrap="square" rtlCol="0">
            <a:spAutoFit/>
          </a:bodyPr>
          <a:lstStyle/>
          <a:p>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CP/M</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系统（</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control program</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在</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8</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位机上占统治地位</a:t>
            </a:r>
          </a:p>
        </p:txBody>
      </p:sp>
      <p:sp>
        <p:nvSpPr>
          <p:cNvPr id="64" name="文本框 63">
            <a:extLst>
              <a:ext uri="{FF2B5EF4-FFF2-40B4-BE49-F238E27FC236}">
                <a16:creationId xmlns:a16="http://schemas.microsoft.com/office/drawing/2014/main" id="{8085EBEE-C4F2-473D-A7EB-B03D33AF54BE}"/>
              </a:ext>
            </a:extLst>
          </p:cNvPr>
          <p:cNvSpPr txBox="1"/>
          <p:nvPr/>
        </p:nvSpPr>
        <p:spPr>
          <a:xfrm>
            <a:off x="4569897" y="2173901"/>
            <a:ext cx="2667006" cy="923330"/>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微软发布</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MS-DOS</a:t>
            </a: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第一台</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IBM-PC</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机（</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16</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位）</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微软时代开启</a:t>
            </a:r>
          </a:p>
        </p:txBody>
      </p:sp>
      <p:sp>
        <p:nvSpPr>
          <p:cNvPr id="65" name="文本框 64">
            <a:extLst>
              <a:ext uri="{FF2B5EF4-FFF2-40B4-BE49-F238E27FC236}">
                <a16:creationId xmlns:a16="http://schemas.microsoft.com/office/drawing/2014/main" id="{AEB12AD3-09DE-4B1A-B0BC-C02B786AFA70}"/>
              </a:ext>
            </a:extLst>
          </p:cNvPr>
          <p:cNvSpPr txBox="1"/>
          <p:nvPr/>
        </p:nvSpPr>
        <p:spPr>
          <a:xfrm>
            <a:off x="8353879" y="2348671"/>
            <a:ext cx="3390445" cy="646331"/>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微软停止更新</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MS-DOS</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系统</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转向</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Windows</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开发</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p:txBody>
      </p:sp>
      <p:sp>
        <p:nvSpPr>
          <p:cNvPr id="66" name="文本框 65">
            <a:extLst>
              <a:ext uri="{FF2B5EF4-FFF2-40B4-BE49-F238E27FC236}">
                <a16:creationId xmlns:a16="http://schemas.microsoft.com/office/drawing/2014/main" id="{85EBE9F0-FBFC-4C16-8C8E-C2BA356DFBC8}"/>
              </a:ext>
            </a:extLst>
          </p:cNvPr>
          <p:cNvSpPr txBox="1"/>
          <p:nvPr/>
        </p:nvSpPr>
        <p:spPr>
          <a:xfrm>
            <a:off x="5458199" y="3750948"/>
            <a:ext cx="2366962" cy="646331"/>
          </a:xfrm>
          <a:prstGeom prst="rect">
            <a:avLst/>
          </a:prstGeom>
          <a:noFill/>
        </p:spPr>
        <p:txBody>
          <a:bodyPr wrap="square" rtlCol="0">
            <a:spAutoFit/>
          </a:bodyPr>
          <a:lstStyle/>
          <a:p>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DOS</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版本从</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1.1</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到</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3.3</a:t>
            </a: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从</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16</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位到</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32</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位</a:t>
            </a:r>
          </a:p>
        </p:txBody>
      </p:sp>
      <p:pic>
        <p:nvPicPr>
          <p:cNvPr id="67" name="Picture 2" descr="PC发展史② 摩托罗拉Intel双头垄断破局 ">
            <a:extLst>
              <a:ext uri="{FF2B5EF4-FFF2-40B4-BE49-F238E27FC236}">
                <a16:creationId xmlns:a16="http://schemas.microsoft.com/office/drawing/2014/main" id="{C5C43639-2C49-4FED-BC70-A27BDC5FD8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07" y="3324163"/>
            <a:ext cx="2822540" cy="17640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a:extLst>
              <a:ext uri="{FF2B5EF4-FFF2-40B4-BE49-F238E27FC236}">
                <a16:creationId xmlns:a16="http://schemas.microsoft.com/office/drawing/2014/main" id="{506E4EB8-DEE8-4854-AD2F-C1EA241321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6106" y="3324163"/>
            <a:ext cx="2838457" cy="1764088"/>
          </a:xfrm>
          <a:prstGeom prst="rect">
            <a:avLst/>
          </a:prstGeom>
          <a:noFill/>
          <a:extLst>
            <a:ext uri="{909E8E84-426E-40DD-AFC4-6F175D3DCCD1}">
              <a14:hiddenFill xmlns:a14="http://schemas.microsoft.com/office/drawing/2010/main">
                <a:solidFill>
                  <a:srgbClr val="FFFFFF"/>
                </a:solidFill>
              </a14:hiddenFill>
            </a:ext>
          </a:extLst>
        </p:spPr>
      </p:pic>
      <p:sp>
        <p:nvSpPr>
          <p:cNvPr id="72" name="文本框 71">
            <a:extLst>
              <a:ext uri="{FF2B5EF4-FFF2-40B4-BE49-F238E27FC236}">
                <a16:creationId xmlns:a16="http://schemas.microsoft.com/office/drawing/2014/main" id="{48460E8C-0613-4F8C-A5A5-C132DAB65586}"/>
              </a:ext>
            </a:extLst>
          </p:cNvPr>
          <p:cNvSpPr txBox="1"/>
          <p:nvPr/>
        </p:nvSpPr>
        <p:spPr>
          <a:xfrm>
            <a:off x="4228923" y="6303051"/>
            <a:ext cx="3446021" cy="461665"/>
          </a:xfrm>
          <a:prstGeom prst="rect">
            <a:avLst/>
          </a:prstGeom>
          <a:noFill/>
        </p:spPr>
        <p:txBody>
          <a:bodyPr wrap="square">
            <a:spAutoFit/>
          </a:bodyPr>
          <a:lstStyle/>
          <a:p>
            <a:r>
              <a:rPr lang="zh-CN" altLang="en-US" sz="2400" b="1" dirty="0">
                <a:solidFill>
                  <a:srgbClr val="FF0000"/>
                </a:solidFill>
              </a:rPr>
              <a:t>单用户单任务操作系统</a:t>
            </a:r>
            <a:endParaRPr lang="zh-CN" altLang="en-US" sz="2400" dirty="0"/>
          </a:p>
        </p:txBody>
      </p:sp>
    </p:spTree>
    <p:extLst>
      <p:ext uri="{BB962C8B-B14F-4D97-AF65-F5344CB8AC3E}">
        <p14:creationId xmlns:p14="http://schemas.microsoft.com/office/powerpoint/2010/main" val="60407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anim calcmode="lin" valueType="num">
                                      <p:cBhvr>
                                        <p:cTn id="8" dur="1000" fill="hold"/>
                                        <p:tgtEl>
                                          <p:spTgt spid="72"/>
                                        </p:tgtEl>
                                        <p:attrNameLst>
                                          <p:attrName>ppt_x</p:attrName>
                                        </p:attrNameLst>
                                      </p:cBhvr>
                                      <p:tavLst>
                                        <p:tav tm="0">
                                          <p:val>
                                            <p:strVal val="#ppt_x"/>
                                          </p:val>
                                        </p:tav>
                                        <p:tav tm="100000">
                                          <p:val>
                                            <p:strVal val="#ppt_x"/>
                                          </p:val>
                                        </p:tav>
                                      </p:tavLst>
                                    </p:anim>
                                    <p:anim calcmode="lin" valueType="num">
                                      <p:cBhvr>
                                        <p:cTn id="9"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162" name="直接连接符 161">
            <a:extLst>
              <a:ext uri="{FF2B5EF4-FFF2-40B4-BE49-F238E27FC236}">
                <a16:creationId xmlns:a16="http://schemas.microsoft.com/office/drawing/2014/main" id="{D95C866A-4310-4306-A2DD-CB13BED793B4}"/>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163" name="文本框 162">
            <a:extLst>
              <a:ext uri="{FF2B5EF4-FFF2-40B4-BE49-F238E27FC236}">
                <a16:creationId xmlns:a16="http://schemas.microsoft.com/office/drawing/2014/main" id="{13FCC641-110D-43FD-B32E-F7E45C4878BD}"/>
              </a:ext>
            </a:extLst>
          </p:cNvPr>
          <p:cNvSpPr txBox="1"/>
          <p:nvPr/>
        </p:nvSpPr>
        <p:spPr>
          <a:xfrm>
            <a:off x="1417760" y="868477"/>
            <a:ext cx="5577168" cy="523220"/>
          </a:xfrm>
          <a:prstGeom prst="rect">
            <a:avLst/>
          </a:prstGeom>
          <a:noFill/>
        </p:spPr>
        <p:txBody>
          <a:bodyPr wrap="none" rtlCol="0">
            <a:spAutoFit/>
          </a:bodyPr>
          <a:lstStyle/>
          <a:p>
            <a:r>
              <a:rPr lang="zh-CN" altLang="en-US" sz="2800" b="1" dirty="0">
                <a:solidFill>
                  <a:srgbClr val="FF0000"/>
                </a:solidFill>
              </a:rPr>
              <a:t>桌面操作系统</a:t>
            </a:r>
            <a:r>
              <a:rPr lang="en-US" altLang="zh-CN" sz="2800" b="1" dirty="0">
                <a:solidFill>
                  <a:srgbClr val="FF0000"/>
                </a:solidFill>
              </a:rPr>
              <a:t>--windows</a:t>
            </a:r>
            <a:r>
              <a:rPr lang="zh-CN" altLang="en-US" sz="2800" b="1" dirty="0">
                <a:solidFill>
                  <a:srgbClr val="FF0000"/>
                </a:solidFill>
              </a:rPr>
              <a:t>叱诧风云</a:t>
            </a:r>
          </a:p>
        </p:txBody>
      </p:sp>
      <p:pic>
        <p:nvPicPr>
          <p:cNvPr id="164" name="图片 163">
            <a:extLst>
              <a:ext uri="{FF2B5EF4-FFF2-40B4-BE49-F238E27FC236}">
                <a16:creationId xmlns:a16="http://schemas.microsoft.com/office/drawing/2014/main" id="{B5D23EC2-B059-4DA6-B335-C98F17CC4C23}"/>
              </a:ext>
            </a:extLst>
          </p:cNvPr>
          <p:cNvPicPr>
            <a:picLocks noChangeAspect="1"/>
          </p:cNvPicPr>
          <p:nvPr/>
        </p:nvPicPr>
        <p:blipFill>
          <a:blip r:embed="rId3"/>
          <a:stretch>
            <a:fillRect/>
          </a:stretch>
        </p:blipFill>
        <p:spPr>
          <a:xfrm>
            <a:off x="556063" y="667655"/>
            <a:ext cx="861697" cy="861697"/>
          </a:xfrm>
          <a:prstGeom prst="rect">
            <a:avLst/>
          </a:prstGeom>
        </p:spPr>
      </p:pic>
      <p:sp>
        <p:nvSpPr>
          <p:cNvPr id="165" name="Freeform 5">
            <a:extLst>
              <a:ext uri="{FF2B5EF4-FFF2-40B4-BE49-F238E27FC236}">
                <a16:creationId xmlns:a16="http://schemas.microsoft.com/office/drawing/2014/main" id="{2032C4BA-6A1B-4E4D-BDC6-A5E2EC4DC13B}"/>
              </a:ext>
            </a:extLst>
          </p:cNvPr>
          <p:cNvSpPr>
            <a:spLocks/>
          </p:cNvSpPr>
          <p:nvPr/>
        </p:nvSpPr>
        <p:spPr bwMode="auto">
          <a:xfrm>
            <a:off x="3664" y="5871947"/>
            <a:ext cx="12192000" cy="153886"/>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nvGrpSpPr>
          <p:cNvPr id="166" name="组合 165">
            <a:extLst>
              <a:ext uri="{FF2B5EF4-FFF2-40B4-BE49-F238E27FC236}">
                <a16:creationId xmlns:a16="http://schemas.microsoft.com/office/drawing/2014/main" id="{A76C9D92-2357-4724-9249-883D54E3D360}"/>
              </a:ext>
            </a:extLst>
          </p:cNvPr>
          <p:cNvGrpSpPr/>
          <p:nvPr/>
        </p:nvGrpSpPr>
        <p:grpSpPr>
          <a:xfrm>
            <a:off x="5177844" y="5717346"/>
            <a:ext cx="824265" cy="850030"/>
            <a:chOff x="445683" y="5233782"/>
            <a:chExt cx="824265" cy="850030"/>
          </a:xfrm>
        </p:grpSpPr>
        <p:grpSp>
          <p:nvGrpSpPr>
            <p:cNvPr id="167" name="组合 166">
              <a:extLst>
                <a:ext uri="{FF2B5EF4-FFF2-40B4-BE49-F238E27FC236}">
                  <a16:creationId xmlns:a16="http://schemas.microsoft.com/office/drawing/2014/main" id="{DED2A117-79A9-4C45-B721-5CB72A5259C2}"/>
                </a:ext>
              </a:extLst>
            </p:cNvPr>
            <p:cNvGrpSpPr/>
            <p:nvPr/>
          </p:nvGrpSpPr>
          <p:grpSpPr>
            <a:xfrm>
              <a:off x="645068" y="5233782"/>
              <a:ext cx="488950" cy="492125"/>
              <a:chOff x="1571625" y="5417753"/>
              <a:chExt cx="488950" cy="492125"/>
            </a:xfrm>
          </p:grpSpPr>
          <p:sp>
            <p:nvSpPr>
              <p:cNvPr id="169" name="Oval 6">
                <a:extLst>
                  <a:ext uri="{FF2B5EF4-FFF2-40B4-BE49-F238E27FC236}">
                    <a16:creationId xmlns:a16="http://schemas.microsoft.com/office/drawing/2014/main" id="{C2DD8590-80B3-46C8-8ED8-D19BE1B4FBDC}"/>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70" name="Oval 7">
                <a:extLst>
                  <a:ext uri="{FF2B5EF4-FFF2-40B4-BE49-F238E27FC236}">
                    <a16:creationId xmlns:a16="http://schemas.microsoft.com/office/drawing/2014/main" id="{E22F3A8C-AE05-4E3D-841B-1BB7353BF3D6}"/>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71" name="Oval 8">
                <a:extLst>
                  <a:ext uri="{FF2B5EF4-FFF2-40B4-BE49-F238E27FC236}">
                    <a16:creationId xmlns:a16="http://schemas.microsoft.com/office/drawing/2014/main" id="{93B9F7AD-4CE4-4E5F-9D7D-B513525943FE}"/>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168" name="文本框 167">
              <a:extLst>
                <a:ext uri="{FF2B5EF4-FFF2-40B4-BE49-F238E27FC236}">
                  <a16:creationId xmlns:a16="http://schemas.microsoft.com/office/drawing/2014/main" id="{3AD552B6-809E-4792-B924-B3681BB65A01}"/>
                </a:ext>
              </a:extLst>
            </p:cNvPr>
            <p:cNvSpPr txBox="1"/>
            <p:nvPr/>
          </p:nvSpPr>
          <p:spPr>
            <a:xfrm>
              <a:off x="445683" y="5745258"/>
              <a:ext cx="824265"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2000</a:t>
              </a:r>
              <a:r>
                <a:rPr lang="zh-CN" altLang="en-US" sz="1600" dirty="0">
                  <a:solidFill>
                    <a:schemeClr val="tx1">
                      <a:lumMod val="65000"/>
                      <a:lumOff val="35000"/>
                    </a:schemeClr>
                  </a:solidFill>
                  <a:latin typeface="Impact" panose="020B0806030902050204" pitchFamily="34" charset="0"/>
                </a:rPr>
                <a:t>年</a:t>
              </a:r>
            </a:p>
          </p:txBody>
        </p:sp>
      </p:grpSp>
      <p:grpSp>
        <p:nvGrpSpPr>
          <p:cNvPr id="172" name="组合 171">
            <a:extLst>
              <a:ext uri="{FF2B5EF4-FFF2-40B4-BE49-F238E27FC236}">
                <a16:creationId xmlns:a16="http://schemas.microsoft.com/office/drawing/2014/main" id="{8676FD3F-A98B-4DDB-BF4F-64E0EBB3D473}"/>
              </a:ext>
            </a:extLst>
          </p:cNvPr>
          <p:cNvGrpSpPr/>
          <p:nvPr/>
        </p:nvGrpSpPr>
        <p:grpSpPr>
          <a:xfrm>
            <a:off x="4349769" y="5717346"/>
            <a:ext cx="798617" cy="850030"/>
            <a:chOff x="445683" y="5233782"/>
            <a:chExt cx="798617" cy="850030"/>
          </a:xfrm>
        </p:grpSpPr>
        <p:grpSp>
          <p:nvGrpSpPr>
            <p:cNvPr id="173" name="组合 172">
              <a:extLst>
                <a:ext uri="{FF2B5EF4-FFF2-40B4-BE49-F238E27FC236}">
                  <a16:creationId xmlns:a16="http://schemas.microsoft.com/office/drawing/2014/main" id="{35C83C47-9C75-4D10-BBEC-B30C9EB0A04F}"/>
                </a:ext>
              </a:extLst>
            </p:cNvPr>
            <p:cNvGrpSpPr/>
            <p:nvPr/>
          </p:nvGrpSpPr>
          <p:grpSpPr>
            <a:xfrm>
              <a:off x="645068" y="5233782"/>
              <a:ext cx="488950" cy="492125"/>
              <a:chOff x="1571625" y="5417753"/>
              <a:chExt cx="488950" cy="492125"/>
            </a:xfrm>
          </p:grpSpPr>
          <p:sp>
            <p:nvSpPr>
              <p:cNvPr id="175" name="Oval 6">
                <a:extLst>
                  <a:ext uri="{FF2B5EF4-FFF2-40B4-BE49-F238E27FC236}">
                    <a16:creationId xmlns:a16="http://schemas.microsoft.com/office/drawing/2014/main" id="{77C3E1E4-335F-43FC-8820-CCCAF0F15B2A}"/>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76" name="Oval 7">
                <a:extLst>
                  <a:ext uri="{FF2B5EF4-FFF2-40B4-BE49-F238E27FC236}">
                    <a16:creationId xmlns:a16="http://schemas.microsoft.com/office/drawing/2014/main" id="{09783D63-579D-4389-B347-3A80C48BC9E2}"/>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77" name="Oval 8">
                <a:extLst>
                  <a:ext uri="{FF2B5EF4-FFF2-40B4-BE49-F238E27FC236}">
                    <a16:creationId xmlns:a16="http://schemas.microsoft.com/office/drawing/2014/main" id="{E739E72C-F494-4EBB-BF38-752DF813697D}"/>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174" name="文本框 173">
              <a:extLst>
                <a:ext uri="{FF2B5EF4-FFF2-40B4-BE49-F238E27FC236}">
                  <a16:creationId xmlns:a16="http://schemas.microsoft.com/office/drawing/2014/main" id="{7F5B8F3D-8CD2-4F75-A050-10C5FB9B6DFD}"/>
                </a:ext>
              </a:extLst>
            </p:cNvPr>
            <p:cNvSpPr txBox="1"/>
            <p:nvPr/>
          </p:nvSpPr>
          <p:spPr>
            <a:xfrm>
              <a:off x="445683" y="5745258"/>
              <a:ext cx="798617"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1998</a:t>
              </a:r>
              <a:r>
                <a:rPr lang="zh-CN" altLang="en-US" sz="1600" dirty="0">
                  <a:solidFill>
                    <a:schemeClr val="tx1">
                      <a:lumMod val="65000"/>
                      <a:lumOff val="35000"/>
                    </a:schemeClr>
                  </a:solidFill>
                  <a:latin typeface="Impact" panose="020B0806030902050204" pitchFamily="34" charset="0"/>
                </a:rPr>
                <a:t>年</a:t>
              </a:r>
            </a:p>
          </p:txBody>
        </p:sp>
      </p:grpSp>
      <p:grpSp>
        <p:nvGrpSpPr>
          <p:cNvPr id="178" name="组合 177">
            <a:extLst>
              <a:ext uri="{FF2B5EF4-FFF2-40B4-BE49-F238E27FC236}">
                <a16:creationId xmlns:a16="http://schemas.microsoft.com/office/drawing/2014/main" id="{0E5AE70A-B2D5-462E-8EA4-FD3254E5F7F6}"/>
              </a:ext>
            </a:extLst>
          </p:cNvPr>
          <p:cNvGrpSpPr/>
          <p:nvPr/>
        </p:nvGrpSpPr>
        <p:grpSpPr>
          <a:xfrm>
            <a:off x="3483222" y="5717346"/>
            <a:ext cx="800219" cy="850030"/>
            <a:chOff x="445683" y="5233782"/>
            <a:chExt cx="800219" cy="850030"/>
          </a:xfrm>
        </p:grpSpPr>
        <p:grpSp>
          <p:nvGrpSpPr>
            <p:cNvPr id="179" name="组合 178">
              <a:extLst>
                <a:ext uri="{FF2B5EF4-FFF2-40B4-BE49-F238E27FC236}">
                  <a16:creationId xmlns:a16="http://schemas.microsoft.com/office/drawing/2014/main" id="{DF2D5A17-74D4-41E3-87DD-BBCABBFDEF4D}"/>
                </a:ext>
              </a:extLst>
            </p:cNvPr>
            <p:cNvGrpSpPr/>
            <p:nvPr/>
          </p:nvGrpSpPr>
          <p:grpSpPr>
            <a:xfrm>
              <a:off x="645068" y="5233782"/>
              <a:ext cx="488950" cy="492125"/>
              <a:chOff x="1571625" y="5417753"/>
              <a:chExt cx="488950" cy="492125"/>
            </a:xfrm>
          </p:grpSpPr>
          <p:sp>
            <p:nvSpPr>
              <p:cNvPr id="181" name="Oval 6">
                <a:extLst>
                  <a:ext uri="{FF2B5EF4-FFF2-40B4-BE49-F238E27FC236}">
                    <a16:creationId xmlns:a16="http://schemas.microsoft.com/office/drawing/2014/main" id="{29C1E93B-AADD-4A6A-9568-D255E6E0D32E}"/>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82" name="Oval 7">
                <a:extLst>
                  <a:ext uri="{FF2B5EF4-FFF2-40B4-BE49-F238E27FC236}">
                    <a16:creationId xmlns:a16="http://schemas.microsoft.com/office/drawing/2014/main" id="{725AFD52-15DD-4A27-932C-938A42F40152}"/>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83" name="Oval 8">
                <a:extLst>
                  <a:ext uri="{FF2B5EF4-FFF2-40B4-BE49-F238E27FC236}">
                    <a16:creationId xmlns:a16="http://schemas.microsoft.com/office/drawing/2014/main" id="{6B480EE7-9263-476B-BB3B-131EDBA672C7}"/>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180" name="文本框 179">
              <a:extLst>
                <a:ext uri="{FF2B5EF4-FFF2-40B4-BE49-F238E27FC236}">
                  <a16:creationId xmlns:a16="http://schemas.microsoft.com/office/drawing/2014/main" id="{7CF502BD-923B-46B5-802D-159C3CD30D7A}"/>
                </a:ext>
              </a:extLst>
            </p:cNvPr>
            <p:cNvSpPr txBox="1"/>
            <p:nvPr/>
          </p:nvSpPr>
          <p:spPr>
            <a:xfrm>
              <a:off x="445683" y="5745258"/>
              <a:ext cx="800219"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1995</a:t>
              </a:r>
              <a:r>
                <a:rPr lang="zh-CN" altLang="en-US" sz="1600" dirty="0">
                  <a:solidFill>
                    <a:schemeClr val="tx1">
                      <a:lumMod val="65000"/>
                      <a:lumOff val="35000"/>
                    </a:schemeClr>
                  </a:solidFill>
                  <a:latin typeface="Impact" panose="020B0806030902050204" pitchFamily="34" charset="0"/>
                </a:rPr>
                <a:t>年</a:t>
              </a:r>
            </a:p>
          </p:txBody>
        </p:sp>
      </p:grpSp>
      <p:grpSp>
        <p:nvGrpSpPr>
          <p:cNvPr id="184" name="组合 183">
            <a:extLst>
              <a:ext uri="{FF2B5EF4-FFF2-40B4-BE49-F238E27FC236}">
                <a16:creationId xmlns:a16="http://schemas.microsoft.com/office/drawing/2014/main" id="{02E024AF-4E85-4996-8E84-E89C0B4D7179}"/>
              </a:ext>
            </a:extLst>
          </p:cNvPr>
          <p:cNvGrpSpPr/>
          <p:nvPr/>
        </p:nvGrpSpPr>
        <p:grpSpPr>
          <a:xfrm>
            <a:off x="2626293" y="5717346"/>
            <a:ext cx="792205" cy="850030"/>
            <a:chOff x="445683" y="5233782"/>
            <a:chExt cx="792205" cy="850030"/>
          </a:xfrm>
        </p:grpSpPr>
        <p:grpSp>
          <p:nvGrpSpPr>
            <p:cNvPr id="185" name="组合 184">
              <a:extLst>
                <a:ext uri="{FF2B5EF4-FFF2-40B4-BE49-F238E27FC236}">
                  <a16:creationId xmlns:a16="http://schemas.microsoft.com/office/drawing/2014/main" id="{DF29519F-A75A-4E2D-BAE1-1B610B0F358E}"/>
                </a:ext>
              </a:extLst>
            </p:cNvPr>
            <p:cNvGrpSpPr/>
            <p:nvPr/>
          </p:nvGrpSpPr>
          <p:grpSpPr>
            <a:xfrm>
              <a:off x="645068" y="5233782"/>
              <a:ext cx="488950" cy="492125"/>
              <a:chOff x="1571625" y="5417753"/>
              <a:chExt cx="488950" cy="492125"/>
            </a:xfrm>
          </p:grpSpPr>
          <p:sp>
            <p:nvSpPr>
              <p:cNvPr id="187" name="Oval 6">
                <a:extLst>
                  <a:ext uri="{FF2B5EF4-FFF2-40B4-BE49-F238E27FC236}">
                    <a16:creationId xmlns:a16="http://schemas.microsoft.com/office/drawing/2014/main" id="{CB682BC9-A118-4F1B-9F36-91AA31D1912D}"/>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88" name="Oval 7">
                <a:extLst>
                  <a:ext uri="{FF2B5EF4-FFF2-40B4-BE49-F238E27FC236}">
                    <a16:creationId xmlns:a16="http://schemas.microsoft.com/office/drawing/2014/main" id="{18003157-011C-4D98-9537-86C5F44EAC71}"/>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89" name="Oval 8">
                <a:extLst>
                  <a:ext uri="{FF2B5EF4-FFF2-40B4-BE49-F238E27FC236}">
                    <a16:creationId xmlns:a16="http://schemas.microsoft.com/office/drawing/2014/main" id="{DF187133-691B-4358-9AF7-8223D8EBB96B}"/>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186" name="文本框 185">
              <a:extLst>
                <a:ext uri="{FF2B5EF4-FFF2-40B4-BE49-F238E27FC236}">
                  <a16:creationId xmlns:a16="http://schemas.microsoft.com/office/drawing/2014/main" id="{20D35D5D-7B31-450D-8CE1-E321F2C678E4}"/>
                </a:ext>
              </a:extLst>
            </p:cNvPr>
            <p:cNvSpPr txBox="1"/>
            <p:nvPr/>
          </p:nvSpPr>
          <p:spPr>
            <a:xfrm>
              <a:off x="445683" y="5745258"/>
              <a:ext cx="792205"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1992</a:t>
              </a:r>
              <a:r>
                <a:rPr lang="zh-CN" altLang="en-US" sz="1600" dirty="0">
                  <a:solidFill>
                    <a:schemeClr val="tx1">
                      <a:lumMod val="65000"/>
                      <a:lumOff val="35000"/>
                    </a:schemeClr>
                  </a:solidFill>
                  <a:latin typeface="Impact" panose="020B0806030902050204" pitchFamily="34" charset="0"/>
                </a:rPr>
                <a:t>年</a:t>
              </a:r>
            </a:p>
          </p:txBody>
        </p:sp>
      </p:grpSp>
      <p:grpSp>
        <p:nvGrpSpPr>
          <p:cNvPr id="190" name="组合 189">
            <a:extLst>
              <a:ext uri="{FF2B5EF4-FFF2-40B4-BE49-F238E27FC236}">
                <a16:creationId xmlns:a16="http://schemas.microsoft.com/office/drawing/2014/main" id="{1AA3221E-6701-4CF2-B1DA-A7ADBDB814D5}"/>
              </a:ext>
            </a:extLst>
          </p:cNvPr>
          <p:cNvGrpSpPr/>
          <p:nvPr/>
        </p:nvGrpSpPr>
        <p:grpSpPr>
          <a:xfrm>
            <a:off x="1759746" y="5717346"/>
            <a:ext cx="800219" cy="850030"/>
            <a:chOff x="445683" y="5233782"/>
            <a:chExt cx="800219" cy="850030"/>
          </a:xfrm>
        </p:grpSpPr>
        <p:grpSp>
          <p:nvGrpSpPr>
            <p:cNvPr id="191" name="组合 190">
              <a:extLst>
                <a:ext uri="{FF2B5EF4-FFF2-40B4-BE49-F238E27FC236}">
                  <a16:creationId xmlns:a16="http://schemas.microsoft.com/office/drawing/2014/main" id="{D5AD4D90-5DDD-4D89-A53D-E3ABE2BDEE51}"/>
                </a:ext>
              </a:extLst>
            </p:cNvPr>
            <p:cNvGrpSpPr/>
            <p:nvPr/>
          </p:nvGrpSpPr>
          <p:grpSpPr>
            <a:xfrm>
              <a:off x="645068" y="5233782"/>
              <a:ext cx="488950" cy="492125"/>
              <a:chOff x="1571625" y="5417753"/>
              <a:chExt cx="488950" cy="492125"/>
            </a:xfrm>
          </p:grpSpPr>
          <p:sp>
            <p:nvSpPr>
              <p:cNvPr id="193" name="Oval 6">
                <a:extLst>
                  <a:ext uri="{FF2B5EF4-FFF2-40B4-BE49-F238E27FC236}">
                    <a16:creationId xmlns:a16="http://schemas.microsoft.com/office/drawing/2014/main" id="{0C501F8A-4691-4275-B396-78D231E86254}"/>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94" name="Oval 7">
                <a:extLst>
                  <a:ext uri="{FF2B5EF4-FFF2-40B4-BE49-F238E27FC236}">
                    <a16:creationId xmlns:a16="http://schemas.microsoft.com/office/drawing/2014/main" id="{2A08917F-34DE-4648-843F-74AC51692C40}"/>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195" name="Oval 8">
                <a:extLst>
                  <a:ext uri="{FF2B5EF4-FFF2-40B4-BE49-F238E27FC236}">
                    <a16:creationId xmlns:a16="http://schemas.microsoft.com/office/drawing/2014/main" id="{A9C2E5BF-1E00-433A-9018-B73207FC5CF5}"/>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192" name="文本框 191">
              <a:extLst>
                <a:ext uri="{FF2B5EF4-FFF2-40B4-BE49-F238E27FC236}">
                  <a16:creationId xmlns:a16="http://schemas.microsoft.com/office/drawing/2014/main" id="{B07FAE37-E1A0-4A39-AE50-87B3D8A0BF4F}"/>
                </a:ext>
              </a:extLst>
            </p:cNvPr>
            <p:cNvSpPr txBox="1"/>
            <p:nvPr/>
          </p:nvSpPr>
          <p:spPr>
            <a:xfrm>
              <a:off x="445683" y="5745258"/>
              <a:ext cx="800219"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1990</a:t>
              </a:r>
              <a:r>
                <a:rPr lang="zh-CN" altLang="en-US" sz="1600" dirty="0">
                  <a:solidFill>
                    <a:schemeClr val="tx1">
                      <a:lumMod val="65000"/>
                      <a:lumOff val="35000"/>
                    </a:schemeClr>
                  </a:solidFill>
                  <a:latin typeface="Impact" panose="020B0806030902050204" pitchFamily="34" charset="0"/>
                </a:rPr>
                <a:t>年</a:t>
              </a:r>
            </a:p>
          </p:txBody>
        </p:sp>
      </p:grpSp>
      <p:grpSp>
        <p:nvGrpSpPr>
          <p:cNvPr id="196" name="组合 195">
            <a:extLst>
              <a:ext uri="{FF2B5EF4-FFF2-40B4-BE49-F238E27FC236}">
                <a16:creationId xmlns:a16="http://schemas.microsoft.com/office/drawing/2014/main" id="{D3E86110-7380-47E9-BB82-203B2527BAAA}"/>
              </a:ext>
            </a:extLst>
          </p:cNvPr>
          <p:cNvGrpSpPr/>
          <p:nvPr/>
        </p:nvGrpSpPr>
        <p:grpSpPr>
          <a:xfrm>
            <a:off x="-598" y="5717346"/>
            <a:ext cx="797013" cy="850030"/>
            <a:chOff x="445683" y="5233782"/>
            <a:chExt cx="797013" cy="850030"/>
          </a:xfrm>
        </p:grpSpPr>
        <p:grpSp>
          <p:nvGrpSpPr>
            <p:cNvPr id="197" name="组合 196">
              <a:extLst>
                <a:ext uri="{FF2B5EF4-FFF2-40B4-BE49-F238E27FC236}">
                  <a16:creationId xmlns:a16="http://schemas.microsoft.com/office/drawing/2014/main" id="{91D282A4-2766-4AFD-B67E-EA5DE631E156}"/>
                </a:ext>
              </a:extLst>
            </p:cNvPr>
            <p:cNvGrpSpPr/>
            <p:nvPr/>
          </p:nvGrpSpPr>
          <p:grpSpPr>
            <a:xfrm>
              <a:off x="645068" y="5233782"/>
              <a:ext cx="488950" cy="492125"/>
              <a:chOff x="1571625" y="5417753"/>
              <a:chExt cx="488950" cy="492125"/>
            </a:xfrm>
          </p:grpSpPr>
          <p:sp>
            <p:nvSpPr>
              <p:cNvPr id="199" name="Oval 6">
                <a:extLst>
                  <a:ext uri="{FF2B5EF4-FFF2-40B4-BE49-F238E27FC236}">
                    <a16:creationId xmlns:a16="http://schemas.microsoft.com/office/drawing/2014/main" id="{78352733-38CB-478A-BE8F-CC3CA1FCDB6B}"/>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00" name="Oval 7">
                <a:extLst>
                  <a:ext uri="{FF2B5EF4-FFF2-40B4-BE49-F238E27FC236}">
                    <a16:creationId xmlns:a16="http://schemas.microsoft.com/office/drawing/2014/main" id="{061B2125-8C2A-46A5-A909-CC45D1BB69DA}"/>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01" name="Oval 8">
                <a:extLst>
                  <a:ext uri="{FF2B5EF4-FFF2-40B4-BE49-F238E27FC236}">
                    <a16:creationId xmlns:a16="http://schemas.microsoft.com/office/drawing/2014/main" id="{44DB1B87-1C42-46DF-89EF-7EBD98696B1A}"/>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198" name="文本框 197">
              <a:extLst>
                <a:ext uri="{FF2B5EF4-FFF2-40B4-BE49-F238E27FC236}">
                  <a16:creationId xmlns:a16="http://schemas.microsoft.com/office/drawing/2014/main" id="{5E5F8129-3F59-42A3-AF67-DCD59DB8C058}"/>
                </a:ext>
              </a:extLst>
            </p:cNvPr>
            <p:cNvSpPr txBox="1"/>
            <p:nvPr/>
          </p:nvSpPr>
          <p:spPr>
            <a:xfrm>
              <a:off x="445683" y="5745258"/>
              <a:ext cx="797013"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1983</a:t>
              </a:r>
              <a:r>
                <a:rPr lang="zh-CN" altLang="en-US" sz="1600" dirty="0">
                  <a:solidFill>
                    <a:schemeClr val="tx1">
                      <a:lumMod val="65000"/>
                      <a:lumOff val="35000"/>
                    </a:schemeClr>
                  </a:solidFill>
                  <a:latin typeface="Impact" panose="020B0806030902050204" pitchFamily="34" charset="0"/>
                </a:rPr>
                <a:t>年</a:t>
              </a:r>
            </a:p>
          </p:txBody>
        </p:sp>
      </p:grpSp>
      <p:grpSp>
        <p:nvGrpSpPr>
          <p:cNvPr id="202" name="组合 201">
            <a:extLst>
              <a:ext uri="{FF2B5EF4-FFF2-40B4-BE49-F238E27FC236}">
                <a16:creationId xmlns:a16="http://schemas.microsoft.com/office/drawing/2014/main" id="{E0307FBC-FCB5-40DE-ABE1-7A351C72A14C}"/>
              </a:ext>
            </a:extLst>
          </p:cNvPr>
          <p:cNvGrpSpPr/>
          <p:nvPr/>
        </p:nvGrpSpPr>
        <p:grpSpPr>
          <a:xfrm>
            <a:off x="865949" y="5717346"/>
            <a:ext cx="768159" cy="850030"/>
            <a:chOff x="445683" y="5233782"/>
            <a:chExt cx="768159" cy="850030"/>
          </a:xfrm>
        </p:grpSpPr>
        <p:grpSp>
          <p:nvGrpSpPr>
            <p:cNvPr id="203" name="组合 202">
              <a:extLst>
                <a:ext uri="{FF2B5EF4-FFF2-40B4-BE49-F238E27FC236}">
                  <a16:creationId xmlns:a16="http://schemas.microsoft.com/office/drawing/2014/main" id="{47306B26-DD6F-4E72-AF83-C49B66C326CE}"/>
                </a:ext>
              </a:extLst>
            </p:cNvPr>
            <p:cNvGrpSpPr/>
            <p:nvPr/>
          </p:nvGrpSpPr>
          <p:grpSpPr>
            <a:xfrm>
              <a:off x="645068" y="5233782"/>
              <a:ext cx="488950" cy="492125"/>
              <a:chOff x="1571625" y="5417753"/>
              <a:chExt cx="488950" cy="492125"/>
            </a:xfrm>
          </p:grpSpPr>
          <p:sp>
            <p:nvSpPr>
              <p:cNvPr id="205" name="Oval 6">
                <a:extLst>
                  <a:ext uri="{FF2B5EF4-FFF2-40B4-BE49-F238E27FC236}">
                    <a16:creationId xmlns:a16="http://schemas.microsoft.com/office/drawing/2014/main" id="{C95243AF-4E9A-417F-B63C-0B6F03290A18}"/>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06" name="Oval 7">
                <a:extLst>
                  <a:ext uri="{FF2B5EF4-FFF2-40B4-BE49-F238E27FC236}">
                    <a16:creationId xmlns:a16="http://schemas.microsoft.com/office/drawing/2014/main" id="{B8B12121-BAC2-4240-854F-2CEA9F4439A5}"/>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07" name="Oval 8">
                <a:extLst>
                  <a:ext uri="{FF2B5EF4-FFF2-40B4-BE49-F238E27FC236}">
                    <a16:creationId xmlns:a16="http://schemas.microsoft.com/office/drawing/2014/main" id="{49391976-C1AF-4E98-94BD-CF9BF0BBB944}"/>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dirty="0"/>
              </a:p>
            </p:txBody>
          </p:sp>
        </p:grpSp>
        <p:sp>
          <p:nvSpPr>
            <p:cNvPr id="204" name="文本框 203">
              <a:extLst>
                <a:ext uri="{FF2B5EF4-FFF2-40B4-BE49-F238E27FC236}">
                  <a16:creationId xmlns:a16="http://schemas.microsoft.com/office/drawing/2014/main" id="{C76C4133-BD89-49B0-ADF5-C28F033BFECD}"/>
                </a:ext>
              </a:extLst>
            </p:cNvPr>
            <p:cNvSpPr txBox="1"/>
            <p:nvPr/>
          </p:nvSpPr>
          <p:spPr>
            <a:xfrm>
              <a:off x="445683" y="5745258"/>
              <a:ext cx="768159"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1987</a:t>
              </a:r>
              <a:r>
                <a:rPr lang="zh-CN" altLang="en-US" sz="1600" dirty="0">
                  <a:solidFill>
                    <a:schemeClr val="tx1">
                      <a:lumMod val="65000"/>
                      <a:lumOff val="35000"/>
                    </a:schemeClr>
                  </a:solidFill>
                  <a:latin typeface="Impact" panose="020B0806030902050204" pitchFamily="34" charset="0"/>
                </a:rPr>
                <a:t>年</a:t>
              </a:r>
            </a:p>
          </p:txBody>
        </p:sp>
      </p:grpSp>
      <p:grpSp>
        <p:nvGrpSpPr>
          <p:cNvPr id="208" name="组合 207">
            <a:extLst>
              <a:ext uri="{FF2B5EF4-FFF2-40B4-BE49-F238E27FC236}">
                <a16:creationId xmlns:a16="http://schemas.microsoft.com/office/drawing/2014/main" id="{41DEA93E-516B-4245-B556-BB4E674CBEF4}"/>
              </a:ext>
            </a:extLst>
          </p:cNvPr>
          <p:cNvGrpSpPr/>
          <p:nvPr/>
        </p:nvGrpSpPr>
        <p:grpSpPr>
          <a:xfrm>
            <a:off x="7750233" y="5717346"/>
            <a:ext cx="824265" cy="850030"/>
            <a:chOff x="445683" y="5233782"/>
            <a:chExt cx="824265" cy="850030"/>
          </a:xfrm>
        </p:grpSpPr>
        <p:grpSp>
          <p:nvGrpSpPr>
            <p:cNvPr id="209" name="组合 208">
              <a:extLst>
                <a:ext uri="{FF2B5EF4-FFF2-40B4-BE49-F238E27FC236}">
                  <a16:creationId xmlns:a16="http://schemas.microsoft.com/office/drawing/2014/main" id="{B0402416-2E5E-4C22-A7AC-7D2C8A7F6DBE}"/>
                </a:ext>
              </a:extLst>
            </p:cNvPr>
            <p:cNvGrpSpPr/>
            <p:nvPr/>
          </p:nvGrpSpPr>
          <p:grpSpPr>
            <a:xfrm>
              <a:off x="645068" y="5233782"/>
              <a:ext cx="488950" cy="492125"/>
              <a:chOff x="1571625" y="5417753"/>
              <a:chExt cx="488950" cy="492125"/>
            </a:xfrm>
          </p:grpSpPr>
          <p:sp>
            <p:nvSpPr>
              <p:cNvPr id="211" name="Oval 6">
                <a:extLst>
                  <a:ext uri="{FF2B5EF4-FFF2-40B4-BE49-F238E27FC236}">
                    <a16:creationId xmlns:a16="http://schemas.microsoft.com/office/drawing/2014/main" id="{4EC20707-EAC5-42BB-9DB8-1A7F271EE465}"/>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12" name="Oval 7">
                <a:extLst>
                  <a:ext uri="{FF2B5EF4-FFF2-40B4-BE49-F238E27FC236}">
                    <a16:creationId xmlns:a16="http://schemas.microsoft.com/office/drawing/2014/main" id="{1CE82ED5-CA06-4049-A10C-E615F5DE16F5}"/>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13" name="Oval 8">
                <a:extLst>
                  <a:ext uri="{FF2B5EF4-FFF2-40B4-BE49-F238E27FC236}">
                    <a16:creationId xmlns:a16="http://schemas.microsoft.com/office/drawing/2014/main" id="{8455A6CD-A567-4D94-AC5B-1C2A6950469E}"/>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210" name="文本框 209">
              <a:extLst>
                <a:ext uri="{FF2B5EF4-FFF2-40B4-BE49-F238E27FC236}">
                  <a16:creationId xmlns:a16="http://schemas.microsoft.com/office/drawing/2014/main" id="{044CC5FB-CB59-47DD-95EA-3887C40D9943}"/>
                </a:ext>
              </a:extLst>
            </p:cNvPr>
            <p:cNvSpPr txBox="1"/>
            <p:nvPr/>
          </p:nvSpPr>
          <p:spPr>
            <a:xfrm>
              <a:off x="445683" y="5745258"/>
              <a:ext cx="824265"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2006</a:t>
              </a:r>
              <a:r>
                <a:rPr lang="zh-CN" altLang="en-US" sz="1600" dirty="0">
                  <a:solidFill>
                    <a:schemeClr val="tx1">
                      <a:lumMod val="65000"/>
                      <a:lumOff val="35000"/>
                    </a:schemeClr>
                  </a:solidFill>
                  <a:latin typeface="Impact" panose="020B0806030902050204" pitchFamily="34" charset="0"/>
                </a:rPr>
                <a:t>年</a:t>
              </a:r>
            </a:p>
          </p:txBody>
        </p:sp>
      </p:grpSp>
      <p:grpSp>
        <p:nvGrpSpPr>
          <p:cNvPr id="214" name="组合 213">
            <a:extLst>
              <a:ext uri="{FF2B5EF4-FFF2-40B4-BE49-F238E27FC236}">
                <a16:creationId xmlns:a16="http://schemas.microsoft.com/office/drawing/2014/main" id="{41A1D80F-4D5F-4039-9799-967B815D1001}"/>
              </a:ext>
            </a:extLst>
          </p:cNvPr>
          <p:cNvGrpSpPr/>
          <p:nvPr/>
        </p:nvGrpSpPr>
        <p:grpSpPr>
          <a:xfrm>
            <a:off x="6041185" y="5717346"/>
            <a:ext cx="816249" cy="850030"/>
            <a:chOff x="445683" y="5233782"/>
            <a:chExt cx="816249" cy="850030"/>
          </a:xfrm>
        </p:grpSpPr>
        <p:grpSp>
          <p:nvGrpSpPr>
            <p:cNvPr id="215" name="组合 214">
              <a:extLst>
                <a:ext uri="{FF2B5EF4-FFF2-40B4-BE49-F238E27FC236}">
                  <a16:creationId xmlns:a16="http://schemas.microsoft.com/office/drawing/2014/main" id="{BAF869E6-64D7-442F-983F-F8647BA32839}"/>
                </a:ext>
              </a:extLst>
            </p:cNvPr>
            <p:cNvGrpSpPr/>
            <p:nvPr/>
          </p:nvGrpSpPr>
          <p:grpSpPr>
            <a:xfrm>
              <a:off x="645068" y="5233782"/>
              <a:ext cx="488950" cy="492125"/>
              <a:chOff x="1571625" y="5417753"/>
              <a:chExt cx="488950" cy="492125"/>
            </a:xfrm>
          </p:grpSpPr>
          <p:sp>
            <p:nvSpPr>
              <p:cNvPr id="217" name="Oval 6">
                <a:extLst>
                  <a:ext uri="{FF2B5EF4-FFF2-40B4-BE49-F238E27FC236}">
                    <a16:creationId xmlns:a16="http://schemas.microsoft.com/office/drawing/2014/main" id="{B9D02D6F-E75C-4A6B-B732-9538AE323BAE}"/>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18" name="Oval 7">
                <a:extLst>
                  <a:ext uri="{FF2B5EF4-FFF2-40B4-BE49-F238E27FC236}">
                    <a16:creationId xmlns:a16="http://schemas.microsoft.com/office/drawing/2014/main" id="{F6E61ABE-D388-4D0E-B822-593EBFAC3383}"/>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19" name="Oval 8">
                <a:extLst>
                  <a:ext uri="{FF2B5EF4-FFF2-40B4-BE49-F238E27FC236}">
                    <a16:creationId xmlns:a16="http://schemas.microsoft.com/office/drawing/2014/main" id="{CEF9F73C-13A1-41C4-80A0-802C3DDD80FC}"/>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216" name="文本框 215">
              <a:extLst>
                <a:ext uri="{FF2B5EF4-FFF2-40B4-BE49-F238E27FC236}">
                  <a16:creationId xmlns:a16="http://schemas.microsoft.com/office/drawing/2014/main" id="{A0EE182D-C8FA-4ECE-AE5A-496D6D2D0EF5}"/>
                </a:ext>
              </a:extLst>
            </p:cNvPr>
            <p:cNvSpPr txBox="1"/>
            <p:nvPr/>
          </p:nvSpPr>
          <p:spPr>
            <a:xfrm>
              <a:off x="445683" y="5745258"/>
              <a:ext cx="816249"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2002</a:t>
              </a:r>
              <a:r>
                <a:rPr lang="zh-CN" altLang="en-US" sz="1600" dirty="0">
                  <a:solidFill>
                    <a:schemeClr val="tx1">
                      <a:lumMod val="65000"/>
                      <a:lumOff val="35000"/>
                    </a:schemeClr>
                  </a:solidFill>
                  <a:latin typeface="Impact" panose="020B0806030902050204" pitchFamily="34" charset="0"/>
                </a:rPr>
                <a:t>年</a:t>
              </a:r>
            </a:p>
          </p:txBody>
        </p:sp>
      </p:grpSp>
      <p:grpSp>
        <p:nvGrpSpPr>
          <p:cNvPr id="220" name="组合 219">
            <a:extLst>
              <a:ext uri="{FF2B5EF4-FFF2-40B4-BE49-F238E27FC236}">
                <a16:creationId xmlns:a16="http://schemas.microsoft.com/office/drawing/2014/main" id="{A61A4C8A-322D-46E8-B760-7F4DFFB99A37}"/>
              </a:ext>
            </a:extLst>
          </p:cNvPr>
          <p:cNvGrpSpPr/>
          <p:nvPr/>
        </p:nvGrpSpPr>
        <p:grpSpPr>
          <a:xfrm>
            <a:off x="8634412" y="5717346"/>
            <a:ext cx="824265" cy="850030"/>
            <a:chOff x="445683" y="5233782"/>
            <a:chExt cx="824265" cy="850030"/>
          </a:xfrm>
        </p:grpSpPr>
        <p:grpSp>
          <p:nvGrpSpPr>
            <p:cNvPr id="221" name="组合 220">
              <a:extLst>
                <a:ext uri="{FF2B5EF4-FFF2-40B4-BE49-F238E27FC236}">
                  <a16:creationId xmlns:a16="http://schemas.microsoft.com/office/drawing/2014/main" id="{7BDE92F2-F718-4C18-AECA-656050A19D28}"/>
                </a:ext>
              </a:extLst>
            </p:cNvPr>
            <p:cNvGrpSpPr/>
            <p:nvPr/>
          </p:nvGrpSpPr>
          <p:grpSpPr>
            <a:xfrm>
              <a:off x="645068" y="5233782"/>
              <a:ext cx="488950" cy="492125"/>
              <a:chOff x="1571625" y="5417753"/>
              <a:chExt cx="488950" cy="492125"/>
            </a:xfrm>
          </p:grpSpPr>
          <p:sp>
            <p:nvSpPr>
              <p:cNvPr id="223" name="Oval 6">
                <a:extLst>
                  <a:ext uri="{FF2B5EF4-FFF2-40B4-BE49-F238E27FC236}">
                    <a16:creationId xmlns:a16="http://schemas.microsoft.com/office/drawing/2014/main" id="{C50CE702-B0A1-4ECD-A4D6-FA6F4483EEE0}"/>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24" name="Oval 7">
                <a:extLst>
                  <a:ext uri="{FF2B5EF4-FFF2-40B4-BE49-F238E27FC236}">
                    <a16:creationId xmlns:a16="http://schemas.microsoft.com/office/drawing/2014/main" id="{6D2DC1DF-5644-4184-8606-9FEAFEEA7CD4}"/>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25" name="Oval 8">
                <a:extLst>
                  <a:ext uri="{FF2B5EF4-FFF2-40B4-BE49-F238E27FC236}">
                    <a16:creationId xmlns:a16="http://schemas.microsoft.com/office/drawing/2014/main" id="{CA247425-902E-4E9E-8AED-8C2CFE32CC7B}"/>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222" name="文本框 221">
              <a:extLst>
                <a:ext uri="{FF2B5EF4-FFF2-40B4-BE49-F238E27FC236}">
                  <a16:creationId xmlns:a16="http://schemas.microsoft.com/office/drawing/2014/main" id="{A13B827B-11C9-40CC-AB8B-2DB32E614D0D}"/>
                </a:ext>
              </a:extLst>
            </p:cNvPr>
            <p:cNvSpPr txBox="1"/>
            <p:nvPr/>
          </p:nvSpPr>
          <p:spPr>
            <a:xfrm>
              <a:off x="445683" y="5745258"/>
              <a:ext cx="824265"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2009</a:t>
              </a:r>
              <a:r>
                <a:rPr lang="zh-CN" altLang="en-US" sz="1600" dirty="0">
                  <a:solidFill>
                    <a:schemeClr val="tx1">
                      <a:lumMod val="65000"/>
                      <a:lumOff val="35000"/>
                    </a:schemeClr>
                  </a:solidFill>
                  <a:latin typeface="Impact" panose="020B0806030902050204" pitchFamily="34" charset="0"/>
                </a:rPr>
                <a:t>年</a:t>
              </a:r>
            </a:p>
          </p:txBody>
        </p:sp>
      </p:grpSp>
      <p:grpSp>
        <p:nvGrpSpPr>
          <p:cNvPr id="226" name="组合 225">
            <a:extLst>
              <a:ext uri="{FF2B5EF4-FFF2-40B4-BE49-F238E27FC236}">
                <a16:creationId xmlns:a16="http://schemas.microsoft.com/office/drawing/2014/main" id="{00435FAF-821A-4E51-B6EA-A23042B7C360}"/>
              </a:ext>
            </a:extLst>
          </p:cNvPr>
          <p:cNvGrpSpPr/>
          <p:nvPr/>
        </p:nvGrpSpPr>
        <p:grpSpPr>
          <a:xfrm>
            <a:off x="9518591" y="5717346"/>
            <a:ext cx="784189" cy="850030"/>
            <a:chOff x="445683" y="5233782"/>
            <a:chExt cx="784189" cy="850030"/>
          </a:xfrm>
        </p:grpSpPr>
        <p:grpSp>
          <p:nvGrpSpPr>
            <p:cNvPr id="227" name="组合 226">
              <a:extLst>
                <a:ext uri="{FF2B5EF4-FFF2-40B4-BE49-F238E27FC236}">
                  <a16:creationId xmlns:a16="http://schemas.microsoft.com/office/drawing/2014/main" id="{D0EE2D92-652A-4412-8B6A-79623CB17E7B}"/>
                </a:ext>
              </a:extLst>
            </p:cNvPr>
            <p:cNvGrpSpPr/>
            <p:nvPr/>
          </p:nvGrpSpPr>
          <p:grpSpPr>
            <a:xfrm>
              <a:off x="645068" y="5233782"/>
              <a:ext cx="488950" cy="492125"/>
              <a:chOff x="1571625" y="5417753"/>
              <a:chExt cx="488950" cy="492125"/>
            </a:xfrm>
          </p:grpSpPr>
          <p:sp>
            <p:nvSpPr>
              <p:cNvPr id="229" name="Oval 6">
                <a:extLst>
                  <a:ext uri="{FF2B5EF4-FFF2-40B4-BE49-F238E27FC236}">
                    <a16:creationId xmlns:a16="http://schemas.microsoft.com/office/drawing/2014/main" id="{3B539441-CC91-4CD3-986F-B0B4915F1404}"/>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30" name="Oval 7">
                <a:extLst>
                  <a:ext uri="{FF2B5EF4-FFF2-40B4-BE49-F238E27FC236}">
                    <a16:creationId xmlns:a16="http://schemas.microsoft.com/office/drawing/2014/main" id="{63F98ED1-F6CA-41C6-9355-2F8B043FE324}"/>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31" name="Oval 8">
                <a:extLst>
                  <a:ext uri="{FF2B5EF4-FFF2-40B4-BE49-F238E27FC236}">
                    <a16:creationId xmlns:a16="http://schemas.microsoft.com/office/drawing/2014/main" id="{8BC06506-A148-43D0-B13D-8C30C220F048}"/>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228" name="文本框 227">
              <a:extLst>
                <a:ext uri="{FF2B5EF4-FFF2-40B4-BE49-F238E27FC236}">
                  <a16:creationId xmlns:a16="http://schemas.microsoft.com/office/drawing/2014/main" id="{431AC4CB-F15A-4A99-BBFD-FFE170124E1E}"/>
                </a:ext>
              </a:extLst>
            </p:cNvPr>
            <p:cNvSpPr txBox="1"/>
            <p:nvPr/>
          </p:nvSpPr>
          <p:spPr>
            <a:xfrm>
              <a:off x="445683" y="5745258"/>
              <a:ext cx="784189"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2012</a:t>
              </a:r>
              <a:r>
                <a:rPr lang="zh-CN" altLang="en-US" sz="1600" dirty="0">
                  <a:solidFill>
                    <a:schemeClr val="tx1">
                      <a:lumMod val="65000"/>
                      <a:lumOff val="35000"/>
                    </a:schemeClr>
                  </a:solidFill>
                  <a:latin typeface="Impact" panose="020B0806030902050204" pitchFamily="34" charset="0"/>
                </a:rPr>
                <a:t>年</a:t>
              </a:r>
            </a:p>
          </p:txBody>
        </p:sp>
      </p:grpSp>
      <p:grpSp>
        <p:nvGrpSpPr>
          <p:cNvPr id="232" name="组合 231">
            <a:extLst>
              <a:ext uri="{FF2B5EF4-FFF2-40B4-BE49-F238E27FC236}">
                <a16:creationId xmlns:a16="http://schemas.microsoft.com/office/drawing/2014/main" id="{82154D6D-24AD-4FFD-96D2-198F05AFDB6F}"/>
              </a:ext>
            </a:extLst>
          </p:cNvPr>
          <p:cNvGrpSpPr/>
          <p:nvPr/>
        </p:nvGrpSpPr>
        <p:grpSpPr>
          <a:xfrm>
            <a:off x="11258095" y="5717346"/>
            <a:ext cx="790601" cy="850030"/>
            <a:chOff x="445683" y="5233782"/>
            <a:chExt cx="790601" cy="850030"/>
          </a:xfrm>
        </p:grpSpPr>
        <p:grpSp>
          <p:nvGrpSpPr>
            <p:cNvPr id="233" name="组合 232">
              <a:extLst>
                <a:ext uri="{FF2B5EF4-FFF2-40B4-BE49-F238E27FC236}">
                  <a16:creationId xmlns:a16="http://schemas.microsoft.com/office/drawing/2014/main" id="{B8CF5DCE-FF48-478A-B0E0-E80A789659B5}"/>
                </a:ext>
              </a:extLst>
            </p:cNvPr>
            <p:cNvGrpSpPr/>
            <p:nvPr/>
          </p:nvGrpSpPr>
          <p:grpSpPr>
            <a:xfrm>
              <a:off x="645068" y="5233782"/>
              <a:ext cx="488950" cy="492125"/>
              <a:chOff x="1571625" y="5417753"/>
              <a:chExt cx="488950" cy="492125"/>
            </a:xfrm>
          </p:grpSpPr>
          <p:sp>
            <p:nvSpPr>
              <p:cNvPr id="235" name="Oval 6">
                <a:extLst>
                  <a:ext uri="{FF2B5EF4-FFF2-40B4-BE49-F238E27FC236}">
                    <a16:creationId xmlns:a16="http://schemas.microsoft.com/office/drawing/2014/main" id="{22F63CE2-6C3B-4944-942F-3A0C9FCEFA18}"/>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36" name="Oval 7">
                <a:extLst>
                  <a:ext uri="{FF2B5EF4-FFF2-40B4-BE49-F238E27FC236}">
                    <a16:creationId xmlns:a16="http://schemas.microsoft.com/office/drawing/2014/main" id="{8A83E302-3143-47F5-8E34-AF8B51C0B00E}"/>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37" name="Oval 8">
                <a:extLst>
                  <a:ext uri="{FF2B5EF4-FFF2-40B4-BE49-F238E27FC236}">
                    <a16:creationId xmlns:a16="http://schemas.microsoft.com/office/drawing/2014/main" id="{0CE645D3-10D0-4BFE-A09D-9E6F6EFD0D9C}"/>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234" name="文本框 233">
              <a:extLst>
                <a:ext uri="{FF2B5EF4-FFF2-40B4-BE49-F238E27FC236}">
                  <a16:creationId xmlns:a16="http://schemas.microsoft.com/office/drawing/2014/main" id="{20CD25A4-4CC2-4350-BC4E-8470B009A5E9}"/>
                </a:ext>
              </a:extLst>
            </p:cNvPr>
            <p:cNvSpPr txBox="1"/>
            <p:nvPr/>
          </p:nvSpPr>
          <p:spPr>
            <a:xfrm>
              <a:off x="445683" y="5745258"/>
              <a:ext cx="790601"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2018</a:t>
              </a:r>
              <a:r>
                <a:rPr lang="zh-CN" altLang="en-US" sz="1600" dirty="0">
                  <a:solidFill>
                    <a:schemeClr val="tx1">
                      <a:lumMod val="65000"/>
                      <a:lumOff val="35000"/>
                    </a:schemeClr>
                  </a:solidFill>
                  <a:latin typeface="Impact" panose="020B0806030902050204" pitchFamily="34" charset="0"/>
                </a:rPr>
                <a:t>年</a:t>
              </a:r>
            </a:p>
          </p:txBody>
        </p:sp>
      </p:grpSp>
      <p:grpSp>
        <p:nvGrpSpPr>
          <p:cNvPr id="238" name="组合 237">
            <a:extLst>
              <a:ext uri="{FF2B5EF4-FFF2-40B4-BE49-F238E27FC236}">
                <a16:creationId xmlns:a16="http://schemas.microsoft.com/office/drawing/2014/main" id="{0ED04B66-7C1C-4E8C-98A5-A2A65110E17B}"/>
              </a:ext>
            </a:extLst>
          </p:cNvPr>
          <p:cNvGrpSpPr/>
          <p:nvPr/>
        </p:nvGrpSpPr>
        <p:grpSpPr>
          <a:xfrm>
            <a:off x="10413992" y="5717346"/>
            <a:ext cx="792205" cy="850030"/>
            <a:chOff x="445683" y="5233782"/>
            <a:chExt cx="792205" cy="850030"/>
          </a:xfrm>
        </p:grpSpPr>
        <p:grpSp>
          <p:nvGrpSpPr>
            <p:cNvPr id="239" name="组合 238">
              <a:extLst>
                <a:ext uri="{FF2B5EF4-FFF2-40B4-BE49-F238E27FC236}">
                  <a16:creationId xmlns:a16="http://schemas.microsoft.com/office/drawing/2014/main" id="{D2763EB3-7A13-433C-85A4-5017C37AFAB0}"/>
                </a:ext>
              </a:extLst>
            </p:cNvPr>
            <p:cNvGrpSpPr/>
            <p:nvPr/>
          </p:nvGrpSpPr>
          <p:grpSpPr>
            <a:xfrm>
              <a:off x="645068" y="5233782"/>
              <a:ext cx="488950" cy="492125"/>
              <a:chOff x="1571625" y="5417753"/>
              <a:chExt cx="488950" cy="492125"/>
            </a:xfrm>
          </p:grpSpPr>
          <p:sp>
            <p:nvSpPr>
              <p:cNvPr id="241" name="Oval 6">
                <a:extLst>
                  <a:ext uri="{FF2B5EF4-FFF2-40B4-BE49-F238E27FC236}">
                    <a16:creationId xmlns:a16="http://schemas.microsoft.com/office/drawing/2014/main" id="{FEE0C531-8BE5-4B74-B278-427446C92695}"/>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42" name="Oval 7">
                <a:extLst>
                  <a:ext uri="{FF2B5EF4-FFF2-40B4-BE49-F238E27FC236}">
                    <a16:creationId xmlns:a16="http://schemas.microsoft.com/office/drawing/2014/main" id="{F8F40DD7-5EB7-4CFB-9D45-7399B1FBE7FB}"/>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43" name="Oval 8">
                <a:extLst>
                  <a:ext uri="{FF2B5EF4-FFF2-40B4-BE49-F238E27FC236}">
                    <a16:creationId xmlns:a16="http://schemas.microsoft.com/office/drawing/2014/main" id="{9D2504B5-BF2E-4FDA-A9C9-1A637F935011}"/>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240" name="文本框 239">
              <a:extLst>
                <a:ext uri="{FF2B5EF4-FFF2-40B4-BE49-F238E27FC236}">
                  <a16:creationId xmlns:a16="http://schemas.microsoft.com/office/drawing/2014/main" id="{994BF0E1-E7B2-49C4-9C61-73E1565B2294}"/>
                </a:ext>
              </a:extLst>
            </p:cNvPr>
            <p:cNvSpPr txBox="1"/>
            <p:nvPr/>
          </p:nvSpPr>
          <p:spPr>
            <a:xfrm>
              <a:off x="445683" y="5745258"/>
              <a:ext cx="792205"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2016</a:t>
              </a:r>
              <a:r>
                <a:rPr lang="zh-CN" altLang="en-US" sz="1600" dirty="0">
                  <a:solidFill>
                    <a:schemeClr val="tx1">
                      <a:lumMod val="65000"/>
                      <a:lumOff val="35000"/>
                    </a:schemeClr>
                  </a:solidFill>
                  <a:latin typeface="Impact" panose="020B0806030902050204" pitchFamily="34" charset="0"/>
                </a:rPr>
                <a:t>年</a:t>
              </a:r>
            </a:p>
          </p:txBody>
        </p:sp>
      </p:grpSp>
      <p:grpSp>
        <p:nvGrpSpPr>
          <p:cNvPr id="244" name="组合 243">
            <a:extLst>
              <a:ext uri="{FF2B5EF4-FFF2-40B4-BE49-F238E27FC236}">
                <a16:creationId xmlns:a16="http://schemas.microsoft.com/office/drawing/2014/main" id="{DF180C8B-9AEF-4FED-9F2E-811B971590F8}"/>
              </a:ext>
            </a:extLst>
          </p:cNvPr>
          <p:cNvGrpSpPr/>
          <p:nvPr/>
        </p:nvGrpSpPr>
        <p:grpSpPr>
          <a:xfrm>
            <a:off x="6894908" y="5717346"/>
            <a:ext cx="816249" cy="850030"/>
            <a:chOff x="445683" y="5233782"/>
            <a:chExt cx="816249" cy="850030"/>
          </a:xfrm>
        </p:grpSpPr>
        <p:grpSp>
          <p:nvGrpSpPr>
            <p:cNvPr id="245" name="组合 244">
              <a:extLst>
                <a:ext uri="{FF2B5EF4-FFF2-40B4-BE49-F238E27FC236}">
                  <a16:creationId xmlns:a16="http://schemas.microsoft.com/office/drawing/2014/main" id="{B820D3D9-C329-430A-936F-EAB628314055}"/>
                </a:ext>
              </a:extLst>
            </p:cNvPr>
            <p:cNvGrpSpPr/>
            <p:nvPr/>
          </p:nvGrpSpPr>
          <p:grpSpPr>
            <a:xfrm>
              <a:off x="645068" y="5233782"/>
              <a:ext cx="488950" cy="492125"/>
              <a:chOff x="1571625" y="5417753"/>
              <a:chExt cx="488950" cy="492125"/>
            </a:xfrm>
          </p:grpSpPr>
          <p:sp>
            <p:nvSpPr>
              <p:cNvPr id="247" name="Oval 6">
                <a:extLst>
                  <a:ext uri="{FF2B5EF4-FFF2-40B4-BE49-F238E27FC236}">
                    <a16:creationId xmlns:a16="http://schemas.microsoft.com/office/drawing/2014/main" id="{26F6D010-B51D-4928-9EB6-3273C64D2C71}"/>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48" name="Oval 7">
                <a:extLst>
                  <a:ext uri="{FF2B5EF4-FFF2-40B4-BE49-F238E27FC236}">
                    <a16:creationId xmlns:a16="http://schemas.microsoft.com/office/drawing/2014/main" id="{AB13A462-6A49-4B5C-8CDF-643ACB1563AF}"/>
                  </a:ext>
                </a:extLst>
              </p:cNvPr>
              <p:cNvSpPr>
                <a:spLocks noChangeArrowheads="1"/>
              </p:cNvSpPr>
              <p:nvPr/>
            </p:nvSpPr>
            <p:spPr bwMode="auto">
              <a:xfrm>
                <a:off x="1674019"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sp>
            <p:nvSpPr>
              <p:cNvPr id="249" name="Oval 8">
                <a:extLst>
                  <a:ext uri="{FF2B5EF4-FFF2-40B4-BE49-F238E27FC236}">
                    <a16:creationId xmlns:a16="http://schemas.microsoft.com/office/drawing/2014/main" id="{0B1066F7-4CAA-4AF3-B984-6D6A3E03415B}"/>
                  </a:ext>
                </a:extLst>
              </p:cNvPr>
              <p:cNvSpPr>
                <a:spLocks noChangeArrowheads="1"/>
              </p:cNvSpPr>
              <p:nvPr/>
            </p:nvSpPr>
            <p:spPr bwMode="auto">
              <a:xfrm>
                <a:off x="1718469"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b="1"/>
              </a:p>
            </p:txBody>
          </p:sp>
        </p:grpSp>
        <p:sp>
          <p:nvSpPr>
            <p:cNvPr id="246" name="文本框 245">
              <a:extLst>
                <a:ext uri="{FF2B5EF4-FFF2-40B4-BE49-F238E27FC236}">
                  <a16:creationId xmlns:a16="http://schemas.microsoft.com/office/drawing/2014/main" id="{595E94E0-3C67-4956-838D-5B5476F9F150}"/>
                </a:ext>
              </a:extLst>
            </p:cNvPr>
            <p:cNvSpPr txBox="1"/>
            <p:nvPr/>
          </p:nvSpPr>
          <p:spPr>
            <a:xfrm>
              <a:off x="445683" y="5745258"/>
              <a:ext cx="816249" cy="338554"/>
            </a:xfrm>
            <a:prstGeom prst="rect">
              <a:avLst/>
            </a:prstGeom>
            <a:noFill/>
          </p:spPr>
          <p:txBody>
            <a:bodyPr wrap="none" rtlCol="0">
              <a:spAutoFit/>
            </a:bodyPr>
            <a:lstStyle/>
            <a:p>
              <a:r>
                <a:rPr lang="en-US" altLang="zh-CN" sz="1600" dirty="0">
                  <a:solidFill>
                    <a:schemeClr val="tx1">
                      <a:lumMod val="65000"/>
                      <a:lumOff val="35000"/>
                    </a:schemeClr>
                  </a:solidFill>
                  <a:latin typeface="Impact" panose="020B0806030902050204" pitchFamily="34" charset="0"/>
                </a:rPr>
                <a:t>2004</a:t>
              </a:r>
              <a:r>
                <a:rPr lang="zh-CN" altLang="en-US" sz="1600" dirty="0">
                  <a:solidFill>
                    <a:schemeClr val="tx1">
                      <a:lumMod val="65000"/>
                      <a:lumOff val="35000"/>
                    </a:schemeClr>
                  </a:solidFill>
                  <a:latin typeface="Impact" panose="020B0806030902050204" pitchFamily="34" charset="0"/>
                </a:rPr>
                <a:t>年</a:t>
              </a:r>
            </a:p>
          </p:txBody>
        </p:sp>
      </p:grpSp>
      <p:pic>
        <p:nvPicPr>
          <p:cNvPr id="250" name="图片 249">
            <a:extLst>
              <a:ext uri="{FF2B5EF4-FFF2-40B4-BE49-F238E27FC236}">
                <a16:creationId xmlns:a16="http://schemas.microsoft.com/office/drawing/2014/main" id="{82088EC6-F317-441C-A3EE-6305DF818F26}"/>
              </a:ext>
            </a:extLst>
          </p:cNvPr>
          <p:cNvPicPr>
            <a:picLocks noChangeAspect="1"/>
          </p:cNvPicPr>
          <p:nvPr/>
        </p:nvPicPr>
        <p:blipFill>
          <a:blip r:embed="rId4"/>
          <a:stretch>
            <a:fillRect/>
          </a:stretch>
        </p:blipFill>
        <p:spPr>
          <a:xfrm>
            <a:off x="62524" y="1607853"/>
            <a:ext cx="11957321" cy="3844021"/>
          </a:xfrm>
          <a:prstGeom prst="rect">
            <a:avLst/>
          </a:prstGeom>
        </p:spPr>
      </p:pic>
      <p:sp>
        <p:nvSpPr>
          <p:cNvPr id="251" name="TextBox 122">
            <a:extLst>
              <a:ext uri="{FF2B5EF4-FFF2-40B4-BE49-F238E27FC236}">
                <a16:creationId xmlns:a16="http://schemas.microsoft.com/office/drawing/2014/main" id="{1191D920-6958-4355-8363-F888FC6D1E04}"/>
              </a:ext>
            </a:extLst>
          </p:cNvPr>
          <p:cNvSpPr txBox="1"/>
          <p:nvPr/>
        </p:nvSpPr>
        <p:spPr>
          <a:xfrm>
            <a:off x="185854" y="2410964"/>
            <a:ext cx="2463812" cy="369332"/>
          </a:xfrm>
          <a:prstGeom prst="rect">
            <a:avLst/>
          </a:prstGeom>
          <a:noFill/>
        </p:spPr>
        <p:txBody>
          <a:bodyPr wrap="square" rtlCol="0">
            <a:spAutoFit/>
          </a:bodyPr>
          <a:lstStyle/>
          <a:p>
            <a:pPr defTabSz="914400"/>
            <a:r>
              <a:rPr lang="zh-CN" altLang="en-US" b="1" dirty="0">
                <a:solidFill>
                  <a:srgbClr val="92D050"/>
                </a:solidFill>
                <a:latin typeface="+mn-ea"/>
              </a:rPr>
              <a:t>基于</a:t>
            </a:r>
            <a:r>
              <a:rPr lang="en-US" altLang="zh-CN" b="1" dirty="0">
                <a:solidFill>
                  <a:srgbClr val="92D050"/>
                </a:solidFill>
                <a:latin typeface="+mn-ea"/>
              </a:rPr>
              <a:t>MS-DOS</a:t>
            </a:r>
            <a:r>
              <a:rPr lang="zh-CN" altLang="en-US" b="1" dirty="0">
                <a:solidFill>
                  <a:srgbClr val="92D050"/>
                </a:solidFill>
                <a:latin typeface="+mn-ea"/>
              </a:rPr>
              <a:t>的版本</a:t>
            </a:r>
          </a:p>
        </p:txBody>
      </p:sp>
      <p:sp>
        <p:nvSpPr>
          <p:cNvPr id="252" name="TextBox 122">
            <a:extLst>
              <a:ext uri="{FF2B5EF4-FFF2-40B4-BE49-F238E27FC236}">
                <a16:creationId xmlns:a16="http://schemas.microsoft.com/office/drawing/2014/main" id="{3EF44622-FB66-44A2-8B61-FD89BAAAE9FB}"/>
              </a:ext>
            </a:extLst>
          </p:cNvPr>
          <p:cNvSpPr txBox="1"/>
          <p:nvPr/>
        </p:nvSpPr>
        <p:spPr>
          <a:xfrm>
            <a:off x="2533346" y="4159865"/>
            <a:ext cx="2463812" cy="369332"/>
          </a:xfrm>
          <a:prstGeom prst="rect">
            <a:avLst/>
          </a:prstGeom>
          <a:noFill/>
        </p:spPr>
        <p:txBody>
          <a:bodyPr wrap="square" rtlCol="0">
            <a:spAutoFit/>
          </a:bodyPr>
          <a:lstStyle/>
          <a:p>
            <a:pPr defTabSz="914400"/>
            <a:r>
              <a:rPr lang="zh-CN" altLang="en-US" b="1" dirty="0">
                <a:solidFill>
                  <a:srgbClr val="00B0F0"/>
                </a:solidFill>
                <a:latin typeface="+mn-ea"/>
              </a:rPr>
              <a:t>基于</a:t>
            </a:r>
            <a:r>
              <a:rPr lang="en-US" altLang="zh-CN" b="1" dirty="0">
                <a:solidFill>
                  <a:srgbClr val="00B0F0"/>
                </a:solidFill>
                <a:latin typeface="+mn-ea"/>
              </a:rPr>
              <a:t>NT</a:t>
            </a:r>
            <a:r>
              <a:rPr lang="zh-CN" altLang="en-US" b="1" dirty="0">
                <a:solidFill>
                  <a:srgbClr val="00B0F0"/>
                </a:solidFill>
                <a:latin typeface="+mn-ea"/>
              </a:rPr>
              <a:t>的版本</a:t>
            </a:r>
          </a:p>
        </p:txBody>
      </p:sp>
      <p:sp>
        <p:nvSpPr>
          <p:cNvPr id="253" name="TextBox 122">
            <a:extLst>
              <a:ext uri="{FF2B5EF4-FFF2-40B4-BE49-F238E27FC236}">
                <a16:creationId xmlns:a16="http://schemas.microsoft.com/office/drawing/2014/main" id="{165180C3-9BCA-4F9C-B9FC-C6A5B5965428}"/>
              </a:ext>
            </a:extLst>
          </p:cNvPr>
          <p:cNvSpPr txBox="1"/>
          <p:nvPr/>
        </p:nvSpPr>
        <p:spPr>
          <a:xfrm>
            <a:off x="1069332" y="5030284"/>
            <a:ext cx="2463812" cy="369332"/>
          </a:xfrm>
          <a:prstGeom prst="rect">
            <a:avLst/>
          </a:prstGeom>
          <a:noFill/>
        </p:spPr>
        <p:txBody>
          <a:bodyPr wrap="square" rtlCol="0">
            <a:spAutoFit/>
          </a:bodyPr>
          <a:lstStyle/>
          <a:p>
            <a:pPr defTabSz="914400"/>
            <a:r>
              <a:rPr lang="zh-CN" altLang="en-US" b="1" dirty="0">
                <a:solidFill>
                  <a:srgbClr val="FFC000"/>
                </a:solidFill>
                <a:latin typeface="+mn-ea"/>
              </a:rPr>
              <a:t>服务器版本</a:t>
            </a:r>
          </a:p>
        </p:txBody>
      </p:sp>
      <p:sp>
        <p:nvSpPr>
          <p:cNvPr id="254" name="文本框 253">
            <a:extLst>
              <a:ext uri="{FF2B5EF4-FFF2-40B4-BE49-F238E27FC236}">
                <a16:creationId xmlns:a16="http://schemas.microsoft.com/office/drawing/2014/main" id="{6AF415A9-E469-4ABE-83B3-6BA991F6B7B0}"/>
              </a:ext>
            </a:extLst>
          </p:cNvPr>
          <p:cNvSpPr txBox="1"/>
          <p:nvPr/>
        </p:nvSpPr>
        <p:spPr>
          <a:xfrm>
            <a:off x="8398016" y="1146188"/>
            <a:ext cx="3446021" cy="461665"/>
          </a:xfrm>
          <a:prstGeom prst="rect">
            <a:avLst/>
          </a:prstGeom>
          <a:noFill/>
        </p:spPr>
        <p:txBody>
          <a:bodyPr wrap="square">
            <a:spAutoFit/>
          </a:bodyPr>
          <a:lstStyle/>
          <a:p>
            <a:r>
              <a:rPr lang="zh-CN" altLang="en-US" sz="2400" b="1" dirty="0">
                <a:solidFill>
                  <a:srgbClr val="FF0000"/>
                </a:solidFill>
              </a:rPr>
              <a:t>单用户多任务操作系统</a:t>
            </a:r>
            <a:endParaRPr lang="zh-CN" altLang="en-US" sz="2400" dirty="0"/>
          </a:p>
        </p:txBody>
      </p:sp>
    </p:spTree>
    <p:extLst>
      <p:ext uri="{BB962C8B-B14F-4D97-AF65-F5344CB8AC3E}">
        <p14:creationId xmlns:p14="http://schemas.microsoft.com/office/powerpoint/2010/main" val="202836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anim calcmode="lin" valueType="num">
                                      <p:cBhvr>
                                        <p:cTn id="8" dur="1000" fill="hold"/>
                                        <p:tgtEl>
                                          <p:spTgt spid="254"/>
                                        </p:tgtEl>
                                        <p:attrNameLst>
                                          <p:attrName>ppt_x</p:attrName>
                                        </p:attrNameLst>
                                      </p:cBhvr>
                                      <p:tavLst>
                                        <p:tav tm="0">
                                          <p:val>
                                            <p:strVal val="#ppt_x"/>
                                          </p:val>
                                        </p:tav>
                                        <p:tav tm="100000">
                                          <p:val>
                                            <p:strVal val="#ppt_x"/>
                                          </p:val>
                                        </p:tav>
                                      </p:tavLst>
                                    </p:anim>
                                    <p:anim calcmode="lin" valueType="num">
                                      <p:cBhvr>
                                        <p:cTn id="9" dur="1000" fill="hold"/>
                                        <p:tgtEl>
                                          <p:spTgt spid="2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7" name="直接连接符 6">
            <a:extLst>
              <a:ext uri="{FF2B5EF4-FFF2-40B4-BE49-F238E27FC236}">
                <a16:creationId xmlns:a16="http://schemas.microsoft.com/office/drawing/2014/main" id="{8F8E61E3-CE7F-4E38-B7FE-3766E656795A}"/>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D0E8EC5-3A7B-4191-83D7-9C4D59599FB8}"/>
              </a:ext>
            </a:extLst>
          </p:cNvPr>
          <p:cNvSpPr txBox="1"/>
          <p:nvPr/>
        </p:nvSpPr>
        <p:spPr>
          <a:xfrm>
            <a:off x="1417760" y="868477"/>
            <a:ext cx="5418471" cy="523220"/>
          </a:xfrm>
          <a:prstGeom prst="rect">
            <a:avLst/>
          </a:prstGeom>
          <a:noFill/>
        </p:spPr>
        <p:txBody>
          <a:bodyPr wrap="none" rtlCol="0">
            <a:spAutoFit/>
          </a:bodyPr>
          <a:lstStyle/>
          <a:p>
            <a:r>
              <a:rPr lang="zh-CN" altLang="en-US" sz="2800" b="1" dirty="0">
                <a:solidFill>
                  <a:srgbClr val="FF0000"/>
                </a:solidFill>
              </a:rPr>
              <a:t>服务器领域</a:t>
            </a:r>
            <a:r>
              <a:rPr lang="en-US" altLang="zh-CN" sz="2800" b="1" dirty="0">
                <a:solidFill>
                  <a:srgbClr val="FF0000"/>
                </a:solidFill>
              </a:rPr>
              <a:t>—UNIX</a:t>
            </a:r>
            <a:r>
              <a:rPr lang="zh-CN" altLang="en-US" sz="2800" b="1" dirty="0">
                <a:solidFill>
                  <a:srgbClr val="FF0000"/>
                </a:solidFill>
              </a:rPr>
              <a:t>、</a:t>
            </a:r>
            <a:r>
              <a:rPr lang="en-US" altLang="zh-CN" sz="2800" b="1" dirty="0">
                <a:solidFill>
                  <a:srgbClr val="FF0000"/>
                </a:solidFill>
              </a:rPr>
              <a:t>BSD</a:t>
            </a:r>
            <a:r>
              <a:rPr lang="zh-CN" altLang="en-US" sz="2800" b="1" dirty="0">
                <a:solidFill>
                  <a:srgbClr val="FF0000"/>
                </a:solidFill>
              </a:rPr>
              <a:t>、</a:t>
            </a:r>
            <a:r>
              <a:rPr lang="en-US" altLang="zh-CN" sz="2800" b="1" dirty="0">
                <a:solidFill>
                  <a:srgbClr val="FF0000"/>
                </a:solidFill>
              </a:rPr>
              <a:t>Linux</a:t>
            </a:r>
            <a:endParaRPr lang="zh-CN" altLang="en-US" sz="2800" b="1" dirty="0">
              <a:solidFill>
                <a:srgbClr val="FF0000"/>
              </a:solidFill>
            </a:endParaRPr>
          </a:p>
        </p:txBody>
      </p:sp>
      <p:sp>
        <p:nvSpPr>
          <p:cNvPr id="9" name="Freeform 5">
            <a:extLst>
              <a:ext uri="{FF2B5EF4-FFF2-40B4-BE49-F238E27FC236}">
                <a16:creationId xmlns:a16="http://schemas.microsoft.com/office/drawing/2014/main" id="{B976090A-2D98-412A-A018-11E3FF6F647C}"/>
              </a:ext>
            </a:extLst>
          </p:cNvPr>
          <p:cNvSpPr>
            <a:spLocks/>
          </p:cNvSpPr>
          <p:nvPr/>
        </p:nvSpPr>
        <p:spPr bwMode="auto">
          <a:xfrm>
            <a:off x="1" y="5321527"/>
            <a:ext cx="12192000" cy="153886"/>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nvGrpSpPr>
          <p:cNvPr id="10" name="组合 9">
            <a:extLst>
              <a:ext uri="{FF2B5EF4-FFF2-40B4-BE49-F238E27FC236}">
                <a16:creationId xmlns:a16="http://schemas.microsoft.com/office/drawing/2014/main" id="{EE2FE0F0-6C92-4D32-AD60-1E0D159B668A}"/>
              </a:ext>
            </a:extLst>
          </p:cNvPr>
          <p:cNvGrpSpPr/>
          <p:nvPr/>
        </p:nvGrpSpPr>
        <p:grpSpPr>
          <a:xfrm>
            <a:off x="819150" y="5130926"/>
            <a:ext cx="488950" cy="492125"/>
            <a:chOff x="1571625" y="5417753"/>
            <a:chExt cx="488950" cy="492125"/>
          </a:xfrm>
        </p:grpSpPr>
        <p:sp>
          <p:nvSpPr>
            <p:cNvPr id="11" name="Oval 6">
              <a:extLst>
                <a:ext uri="{FF2B5EF4-FFF2-40B4-BE49-F238E27FC236}">
                  <a16:creationId xmlns:a16="http://schemas.microsoft.com/office/drawing/2014/main" id="{BB9DF8B8-4A1D-445B-B2F7-273C493FC555}"/>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2" name="Oval 7">
              <a:extLst>
                <a:ext uri="{FF2B5EF4-FFF2-40B4-BE49-F238E27FC236}">
                  <a16:creationId xmlns:a16="http://schemas.microsoft.com/office/drawing/2014/main" id="{9CC62447-726C-4FD4-9BF4-303B98A84247}"/>
                </a:ext>
              </a:extLst>
            </p:cNvPr>
            <p:cNvSpPr>
              <a:spLocks noChangeArrowheads="1"/>
            </p:cNvSpPr>
            <p:nvPr/>
          </p:nvSpPr>
          <p:spPr bwMode="auto">
            <a:xfrm>
              <a:off x="1677988"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3" name="Oval 8">
              <a:extLst>
                <a:ext uri="{FF2B5EF4-FFF2-40B4-BE49-F238E27FC236}">
                  <a16:creationId xmlns:a16="http://schemas.microsoft.com/office/drawing/2014/main" id="{0C92775E-CC00-4B2E-887F-86581E7BCCD9}"/>
                </a:ext>
              </a:extLst>
            </p:cNvPr>
            <p:cNvSpPr>
              <a:spLocks noChangeArrowheads="1"/>
            </p:cNvSpPr>
            <p:nvPr/>
          </p:nvSpPr>
          <p:spPr bwMode="auto">
            <a:xfrm>
              <a:off x="1717675"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14" name="组合 13">
            <a:extLst>
              <a:ext uri="{FF2B5EF4-FFF2-40B4-BE49-F238E27FC236}">
                <a16:creationId xmlns:a16="http://schemas.microsoft.com/office/drawing/2014/main" id="{35C44CEE-6C26-48AF-9DB2-8838EFF32495}"/>
              </a:ext>
            </a:extLst>
          </p:cNvPr>
          <p:cNvGrpSpPr/>
          <p:nvPr/>
        </p:nvGrpSpPr>
        <p:grpSpPr>
          <a:xfrm>
            <a:off x="2665809" y="5130926"/>
            <a:ext cx="488950" cy="492125"/>
            <a:chOff x="3418284" y="5417753"/>
            <a:chExt cx="488950" cy="492125"/>
          </a:xfrm>
        </p:grpSpPr>
        <p:sp>
          <p:nvSpPr>
            <p:cNvPr id="15" name="Oval 9">
              <a:extLst>
                <a:ext uri="{FF2B5EF4-FFF2-40B4-BE49-F238E27FC236}">
                  <a16:creationId xmlns:a16="http://schemas.microsoft.com/office/drawing/2014/main" id="{B33871E7-5133-4931-BD46-E1F4F49E90FD}"/>
                </a:ext>
              </a:extLst>
            </p:cNvPr>
            <p:cNvSpPr>
              <a:spLocks noChangeArrowheads="1"/>
            </p:cNvSpPr>
            <p:nvPr/>
          </p:nvSpPr>
          <p:spPr bwMode="auto">
            <a:xfrm>
              <a:off x="3418284"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6" name="Oval 10">
              <a:extLst>
                <a:ext uri="{FF2B5EF4-FFF2-40B4-BE49-F238E27FC236}">
                  <a16:creationId xmlns:a16="http://schemas.microsoft.com/office/drawing/2014/main" id="{F7BEE915-7F09-4396-843B-B9222B7FEE29}"/>
                </a:ext>
              </a:extLst>
            </p:cNvPr>
            <p:cNvSpPr>
              <a:spLocks noChangeArrowheads="1"/>
            </p:cNvSpPr>
            <p:nvPr/>
          </p:nvSpPr>
          <p:spPr bwMode="auto">
            <a:xfrm>
              <a:off x="3512940" y="5520940"/>
              <a:ext cx="293688"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7" name="Oval 11">
              <a:extLst>
                <a:ext uri="{FF2B5EF4-FFF2-40B4-BE49-F238E27FC236}">
                  <a16:creationId xmlns:a16="http://schemas.microsoft.com/office/drawing/2014/main" id="{FDF9F975-6C92-4A8A-A2F9-C66FBCF31365}"/>
                </a:ext>
              </a:extLst>
            </p:cNvPr>
            <p:cNvSpPr>
              <a:spLocks noChangeArrowheads="1"/>
            </p:cNvSpPr>
            <p:nvPr/>
          </p:nvSpPr>
          <p:spPr bwMode="auto">
            <a:xfrm>
              <a:off x="3562152" y="5565390"/>
              <a:ext cx="195263" cy="196850"/>
            </a:xfrm>
            <a:prstGeom prst="ellipse">
              <a:avLst/>
            </a:pr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18" name="组合 17">
            <a:extLst>
              <a:ext uri="{FF2B5EF4-FFF2-40B4-BE49-F238E27FC236}">
                <a16:creationId xmlns:a16="http://schemas.microsoft.com/office/drawing/2014/main" id="{ED810139-F82C-4DDC-84B0-8A048257483B}"/>
              </a:ext>
            </a:extLst>
          </p:cNvPr>
          <p:cNvGrpSpPr/>
          <p:nvPr/>
        </p:nvGrpSpPr>
        <p:grpSpPr>
          <a:xfrm>
            <a:off x="4512468" y="5130926"/>
            <a:ext cx="488950" cy="492125"/>
            <a:chOff x="5264943" y="5417753"/>
            <a:chExt cx="488950" cy="492125"/>
          </a:xfrm>
        </p:grpSpPr>
        <p:sp>
          <p:nvSpPr>
            <p:cNvPr id="19" name="Oval 12">
              <a:extLst>
                <a:ext uri="{FF2B5EF4-FFF2-40B4-BE49-F238E27FC236}">
                  <a16:creationId xmlns:a16="http://schemas.microsoft.com/office/drawing/2014/main" id="{2F421D7E-C907-46AF-872D-5E9716672DDC}"/>
                </a:ext>
              </a:extLst>
            </p:cNvPr>
            <p:cNvSpPr>
              <a:spLocks noChangeArrowheads="1"/>
            </p:cNvSpPr>
            <p:nvPr/>
          </p:nvSpPr>
          <p:spPr bwMode="auto">
            <a:xfrm>
              <a:off x="5264943"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0" name="Oval 13">
              <a:extLst>
                <a:ext uri="{FF2B5EF4-FFF2-40B4-BE49-F238E27FC236}">
                  <a16:creationId xmlns:a16="http://schemas.microsoft.com/office/drawing/2014/main" id="{25DAEA24-1557-44B4-BD91-DC0CC17C5A99}"/>
                </a:ext>
              </a:extLst>
            </p:cNvPr>
            <p:cNvSpPr>
              <a:spLocks noChangeArrowheads="1"/>
            </p:cNvSpPr>
            <p:nvPr/>
          </p:nvSpPr>
          <p:spPr bwMode="auto">
            <a:xfrm>
              <a:off x="5373686" y="5520940"/>
              <a:ext cx="28257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1" name="Oval 14">
              <a:extLst>
                <a:ext uri="{FF2B5EF4-FFF2-40B4-BE49-F238E27FC236}">
                  <a16:creationId xmlns:a16="http://schemas.microsoft.com/office/drawing/2014/main" id="{E4BDD22B-65D8-4FFC-B74A-9D856006F331}"/>
                </a:ext>
              </a:extLst>
            </p:cNvPr>
            <p:cNvSpPr>
              <a:spLocks noChangeArrowheads="1"/>
            </p:cNvSpPr>
            <p:nvPr/>
          </p:nvSpPr>
          <p:spPr bwMode="auto">
            <a:xfrm>
              <a:off x="5419726" y="5565390"/>
              <a:ext cx="187325" cy="196850"/>
            </a:xfrm>
            <a:prstGeom prst="ellipse">
              <a:avLst/>
            </a:pr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22" name="组合 21">
            <a:extLst>
              <a:ext uri="{FF2B5EF4-FFF2-40B4-BE49-F238E27FC236}">
                <a16:creationId xmlns:a16="http://schemas.microsoft.com/office/drawing/2014/main" id="{411CF665-E7BC-436A-AF64-134E37B4B86E}"/>
              </a:ext>
            </a:extLst>
          </p:cNvPr>
          <p:cNvGrpSpPr/>
          <p:nvPr/>
        </p:nvGrpSpPr>
        <p:grpSpPr>
          <a:xfrm>
            <a:off x="6359127" y="5130926"/>
            <a:ext cx="490538" cy="492125"/>
            <a:chOff x="7111602" y="5417753"/>
            <a:chExt cx="490538" cy="492125"/>
          </a:xfrm>
        </p:grpSpPr>
        <p:sp>
          <p:nvSpPr>
            <p:cNvPr id="23" name="Oval 15">
              <a:extLst>
                <a:ext uri="{FF2B5EF4-FFF2-40B4-BE49-F238E27FC236}">
                  <a16:creationId xmlns:a16="http://schemas.microsoft.com/office/drawing/2014/main" id="{6492DC2D-D78C-47AF-AD5F-2E68A24B6FA5}"/>
                </a:ext>
              </a:extLst>
            </p:cNvPr>
            <p:cNvSpPr>
              <a:spLocks noChangeArrowheads="1"/>
            </p:cNvSpPr>
            <p:nvPr/>
          </p:nvSpPr>
          <p:spPr bwMode="auto">
            <a:xfrm>
              <a:off x="7111602" y="5417753"/>
              <a:ext cx="49053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4" name="Oval 16">
              <a:extLst>
                <a:ext uri="{FF2B5EF4-FFF2-40B4-BE49-F238E27FC236}">
                  <a16:creationId xmlns:a16="http://schemas.microsoft.com/office/drawing/2014/main" id="{1BD40FC8-6C7C-4029-A41A-6424AFF13C26}"/>
                </a:ext>
              </a:extLst>
            </p:cNvPr>
            <p:cNvSpPr>
              <a:spLocks noChangeArrowheads="1"/>
            </p:cNvSpPr>
            <p:nvPr/>
          </p:nvSpPr>
          <p:spPr bwMode="auto">
            <a:xfrm>
              <a:off x="7208836"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5" name="Oval 17">
              <a:extLst>
                <a:ext uri="{FF2B5EF4-FFF2-40B4-BE49-F238E27FC236}">
                  <a16:creationId xmlns:a16="http://schemas.microsoft.com/office/drawing/2014/main" id="{1D5FC620-E6AB-4D2A-B2FF-DEDC38D27C86}"/>
                </a:ext>
              </a:extLst>
            </p:cNvPr>
            <p:cNvSpPr>
              <a:spLocks noChangeArrowheads="1"/>
            </p:cNvSpPr>
            <p:nvPr/>
          </p:nvSpPr>
          <p:spPr bwMode="auto">
            <a:xfrm>
              <a:off x="7256462" y="5565390"/>
              <a:ext cx="195263" cy="196850"/>
            </a:xfrm>
            <a:prstGeom prst="ellipse">
              <a:avLst/>
            </a:pr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26" name="组合 25">
            <a:extLst>
              <a:ext uri="{FF2B5EF4-FFF2-40B4-BE49-F238E27FC236}">
                <a16:creationId xmlns:a16="http://schemas.microsoft.com/office/drawing/2014/main" id="{7755CA68-3D4C-4D53-9176-D6B4D151412E}"/>
              </a:ext>
            </a:extLst>
          </p:cNvPr>
          <p:cNvGrpSpPr/>
          <p:nvPr/>
        </p:nvGrpSpPr>
        <p:grpSpPr>
          <a:xfrm>
            <a:off x="8207375" y="5130926"/>
            <a:ext cx="488950" cy="492125"/>
            <a:chOff x="8959850" y="5417753"/>
            <a:chExt cx="488950" cy="492125"/>
          </a:xfrm>
        </p:grpSpPr>
        <p:sp>
          <p:nvSpPr>
            <p:cNvPr id="27" name="Oval 18">
              <a:extLst>
                <a:ext uri="{FF2B5EF4-FFF2-40B4-BE49-F238E27FC236}">
                  <a16:creationId xmlns:a16="http://schemas.microsoft.com/office/drawing/2014/main" id="{7C59FB0D-F0D5-4A66-97B9-8CDF5F74BE47}"/>
                </a:ext>
              </a:extLst>
            </p:cNvPr>
            <p:cNvSpPr>
              <a:spLocks noChangeArrowheads="1"/>
            </p:cNvSpPr>
            <p:nvPr/>
          </p:nvSpPr>
          <p:spPr bwMode="auto">
            <a:xfrm>
              <a:off x="8959850"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8" name="Oval 19">
              <a:extLst>
                <a:ext uri="{FF2B5EF4-FFF2-40B4-BE49-F238E27FC236}">
                  <a16:creationId xmlns:a16="http://schemas.microsoft.com/office/drawing/2014/main" id="{AE5158CB-3DC4-4484-804F-DE0FBFA3DB14}"/>
                </a:ext>
              </a:extLst>
            </p:cNvPr>
            <p:cNvSpPr>
              <a:spLocks noChangeArrowheads="1"/>
            </p:cNvSpPr>
            <p:nvPr/>
          </p:nvSpPr>
          <p:spPr bwMode="auto">
            <a:xfrm>
              <a:off x="9058276"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9" name="Oval 20">
              <a:extLst>
                <a:ext uri="{FF2B5EF4-FFF2-40B4-BE49-F238E27FC236}">
                  <a16:creationId xmlns:a16="http://schemas.microsoft.com/office/drawing/2014/main" id="{DC01037E-6343-42B4-84D8-A7AA30A43D69}"/>
                </a:ext>
              </a:extLst>
            </p:cNvPr>
            <p:cNvSpPr>
              <a:spLocks noChangeArrowheads="1"/>
            </p:cNvSpPr>
            <p:nvPr/>
          </p:nvSpPr>
          <p:spPr bwMode="auto">
            <a:xfrm>
              <a:off x="9102725"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sp>
        <p:nvSpPr>
          <p:cNvPr id="30" name="Freeform 27">
            <a:extLst>
              <a:ext uri="{FF2B5EF4-FFF2-40B4-BE49-F238E27FC236}">
                <a16:creationId xmlns:a16="http://schemas.microsoft.com/office/drawing/2014/main" id="{DBFE1E70-4B65-4766-95F6-DAF59F9701BA}"/>
              </a:ext>
            </a:extLst>
          </p:cNvPr>
          <p:cNvSpPr>
            <a:spLocks/>
          </p:cNvSpPr>
          <p:nvPr/>
        </p:nvSpPr>
        <p:spPr bwMode="auto">
          <a:xfrm>
            <a:off x="1594688" y="3448026"/>
            <a:ext cx="2701925" cy="584775"/>
          </a:xfrm>
          <a:custGeom>
            <a:avLst/>
            <a:gdLst>
              <a:gd name="T0" fmla="*/ 0 w 1702"/>
              <a:gd name="T1" fmla="*/ 651 h 651"/>
              <a:gd name="T2" fmla="*/ 1702 w 1702"/>
              <a:gd name="T3" fmla="*/ 651 h 651"/>
              <a:gd name="T4" fmla="*/ 1702 w 1702"/>
              <a:gd name="T5" fmla="*/ 0 h 651"/>
              <a:gd name="T6" fmla="*/ 0 w 1702"/>
              <a:gd name="T7" fmla="*/ 0 h 651"/>
              <a:gd name="T8" fmla="*/ 0 w 1702"/>
              <a:gd name="T9" fmla="*/ 651 h 651"/>
              <a:gd name="T10" fmla="*/ 0 w 1702"/>
              <a:gd name="T11" fmla="*/ 651 h 651"/>
            </a:gdLst>
            <a:ahLst/>
            <a:cxnLst>
              <a:cxn ang="0">
                <a:pos x="T0" y="T1"/>
              </a:cxn>
              <a:cxn ang="0">
                <a:pos x="T2" y="T3"/>
              </a:cxn>
              <a:cxn ang="0">
                <a:pos x="T4" y="T5"/>
              </a:cxn>
              <a:cxn ang="0">
                <a:pos x="T6" y="T7"/>
              </a:cxn>
              <a:cxn ang="0">
                <a:pos x="T8" y="T9"/>
              </a:cxn>
              <a:cxn ang="0">
                <a:pos x="T10" y="T11"/>
              </a:cxn>
            </a:cxnLst>
            <a:rect l="0" t="0" r="r" b="b"/>
            <a:pathLst>
              <a:path w="1702" h="651">
                <a:moveTo>
                  <a:pt x="0" y="651"/>
                </a:moveTo>
                <a:lnTo>
                  <a:pt x="1702" y="651"/>
                </a:lnTo>
                <a:lnTo>
                  <a:pt x="1702" y="0"/>
                </a:lnTo>
                <a:lnTo>
                  <a:pt x="0" y="0"/>
                </a:lnTo>
                <a:lnTo>
                  <a:pt x="0" y="651"/>
                </a:lnTo>
                <a:lnTo>
                  <a:pt x="0" y="651"/>
                </a:lnTo>
                <a:close/>
              </a:path>
            </a:pathLst>
          </a:cu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dirty="0"/>
          </a:p>
        </p:txBody>
      </p:sp>
      <p:sp>
        <p:nvSpPr>
          <p:cNvPr id="31" name="Freeform 30">
            <a:extLst>
              <a:ext uri="{FF2B5EF4-FFF2-40B4-BE49-F238E27FC236}">
                <a16:creationId xmlns:a16="http://schemas.microsoft.com/office/drawing/2014/main" id="{9BD6DC29-8525-4CC6-B8DF-8C39EBA6300D}"/>
              </a:ext>
            </a:extLst>
          </p:cNvPr>
          <p:cNvSpPr>
            <a:spLocks/>
          </p:cNvSpPr>
          <p:nvPr/>
        </p:nvSpPr>
        <p:spPr bwMode="auto">
          <a:xfrm>
            <a:off x="5270534" y="3541839"/>
            <a:ext cx="2700338" cy="1033463"/>
          </a:xfrm>
          <a:custGeom>
            <a:avLst/>
            <a:gdLst>
              <a:gd name="T0" fmla="*/ 0 w 1701"/>
              <a:gd name="T1" fmla="*/ 651 h 651"/>
              <a:gd name="T2" fmla="*/ 1701 w 1701"/>
              <a:gd name="T3" fmla="*/ 651 h 651"/>
              <a:gd name="T4" fmla="*/ 1701 w 1701"/>
              <a:gd name="T5" fmla="*/ 0 h 651"/>
              <a:gd name="T6" fmla="*/ 0 w 1701"/>
              <a:gd name="T7" fmla="*/ 0 h 651"/>
              <a:gd name="T8" fmla="*/ 0 w 1701"/>
              <a:gd name="T9" fmla="*/ 651 h 651"/>
              <a:gd name="T10" fmla="*/ 0 w 1701"/>
              <a:gd name="T11" fmla="*/ 651 h 651"/>
            </a:gdLst>
            <a:ahLst/>
            <a:cxnLst>
              <a:cxn ang="0">
                <a:pos x="T0" y="T1"/>
              </a:cxn>
              <a:cxn ang="0">
                <a:pos x="T2" y="T3"/>
              </a:cxn>
              <a:cxn ang="0">
                <a:pos x="T4" y="T5"/>
              </a:cxn>
              <a:cxn ang="0">
                <a:pos x="T6" y="T7"/>
              </a:cxn>
              <a:cxn ang="0">
                <a:pos x="T8" y="T9"/>
              </a:cxn>
              <a:cxn ang="0">
                <a:pos x="T10" y="T11"/>
              </a:cxn>
            </a:cxnLst>
            <a:rect l="0" t="0" r="r" b="b"/>
            <a:pathLst>
              <a:path w="1701" h="651">
                <a:moveTo>
                  <a:pt x="0" y="651"/>
                </a:moveTo>
                <a:lnTo>
                  <a:pt x="1701" y="651"/>
                </a:lnTo>
                <a:lnTo>
                  <a:pt x="1701" y="0"/>
                </a:lnTo>
                <a:lnTo>
                  <a:pt x="0" y="0"/>
                </a:lnTo>
                <a:lnTo>
                  <a:pt x="0" y="651"/>
                </a:lnTo>
                <a:lnTo>
                  <a:pt x="0" y="651"/>
                </a:lnTo>
                <a:close/>
              </a:path>
            </a:pathLst>
          </a:cu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2" name="Freeform 31">
            <a:extLst>
              <a:ext uri="{FF2B5EF4-FFF2-40B4-BE49-F238E27FC236}">
                <a16:creationId xmlns:a16="http://schemas.microsoft.com/office/drawing/2014/main" id="{C7CCD86D-80D5-4E21-BBE9-D2DD7A061949}"/>
              </a:ext>
            </a:extLst>
          </p:cNvPr>
          <p:cNvSpPr>
            <a:spLocks/>
          </p:cNvSpPr>
          <p:nvPr/>
        </p:nvSpPr>
        <p:spPr bwMode="auto">
          <a:xfrm>
            <a:off x="819150" y="2133827"/>
            <a:ext cx="3360743"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3" name="Freeform 32">
            <a:extLst>
              <a:ext uri="{FF2B5EF4-FFF2-40B4-BE49-F238E27FC236}">
                <a16:creationId xmlns:a16="http://schemas.microsoft.com/office/drawing/2014/main" id="{B0401919-D247-4B5C-8C44-392029A89A45}"/>
              </a:ext>
            </a:extLst>
          </p:cNvPr>
          <p:cNvSpPr>
            <a:spLocks/>
          </p:cNvSpPr>
          <p:nvPr/>
        </p:nvSpPr>
        <p:spPr bwMode="auto">
          <a:xfrm>
            <a:off x="8207375" y="2141934"/>
            <a:ext cx="3641725"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4" name="Freeform 33">
            <a:extLst>
              <a:ext uri="{FF2B5EF4-FFF2-40B4-BE49-F238E27FC236}">
                <a16:creationId xmlns:a16="http://schemas.microsoft.com/office/drawing/2014/main" id="{92FFD6A8-C60D-41DA-99D7-6A210FA11854}"/>
              </a:ext>
            </a:extLst>
          </p:cNvPr>
          <p:cNvSpPr>
            <a:spLocks/>
          </p:cNvSpPr>
          <p:nvPr/>
        </p:nvSpPr>
        <p:spPr bwMode="auto">
          <a:xfrm>
            <a:off x="4502098" y="2129639"/>
            <a:ext cx="2878932" cy="1042988"/>
          </a:xfrm>
          <a:custGeom>
            <a:avLst/>
            <a:gdLst>
              <a:gd name="T0" fmla="*/ 0 w 1708"/>
              <a:gd name="T1" fmla="*/ 657 h 657"/>
              <a:gd name="T2" fmla="*/ 1708 w 1708"/>
              <a:gd name="T3" fmla="*/ 657 h 657"/>
              <a:gd name="T4" fmla="*/ 1708 w 1708"/>
              <a:gd name="T5" fmla="*/ 0 h 657"/>
              <a:gd name="T6" fmla="*/ 0 w 1708"/>
              <a:gd name="T7" fmla="*/ 0 h 657"/>
              <a:gd name="T8" fmla="*/ 0 w 1708"/>
              <a:gd name="T9" fmla="*/ 657 h 657"/>
              <a:gd name="T10" fmla="*/ 0 w 1708"/>
              <a:gd name="T11" fmla="*/ 657 h 657"/>
            </a:gdLst>
            <a:ahLst/>
            <a:cxnLst>
              <a:cxn ang="0">
                <a:pos x="T0" y="T1"/>
              </a:cxn>
              <a:cxn ang="0">
                <a:pos x="T2" y="T3"/>
              </a:cxn>
              <a:cxn ang="0">
                <a:pos x="T4" y="T5"/>
              </a:cxn>
              <a:cxn ang="0">
                <a:pos x="T6" y="T7"/>
              </a:cxn>
              <a:cxn ang="0">
                <a:pos x="T8" y="T9"/>
              </a:cxn>
              <a:cxn ang="0">
                <a:pos x="T10" y="T11"/>
              </a:cxn>
            </a:cxnLst>
            <a:rect l="0" t="0" r="r" b="b"/>
            <a:pathLst>
              <a:path w="1708" h="657">
                <a:moveTo>
                  <a:pt x="0" y="657"/>
                </a:moveTo>
                <a:lnTo>
                  <a:pt x="1708" y="657"/>
                </a:lnTo>
                <a:lnTo>
                  <a:pt x="1708" y="0"/>
                </a:lnTo>
                <a:lnTo>
                  <a:pt x="0" y="0"/>
                </a:lnTo>
                <a:lnTo>
                  <a:pt x="0" y="657"/>
                </a:lnTo>
                <a:lnTo>
                  <a:pt x="0" y="657"/>
                </a:lnTo>
                <a:close/>
              </a:path>
            </a:pathLst>
          </a:cu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5" name="Freeform 34">
            <a:extLst>
              <a:ext uri="{FF2B5EF4-FFF2-40B4-BE49-F238E27FC236}">
                <a16:creationId xmlns:a16="http://schemas.microsoft.com/office/drawing/2014/main" id="{373F2A62-D721-40B4-8D4C-8A6E744CC27B}"/>
              </a:ext>
            </a:extLst>
          </p:cNvPr>
          <p:cNvSpPr>
            <a:spLocks/>
          </p:cNvSpPr>
          <p:nvPr/>
        </p:nvSpPr>
        <p:spPr bwMode="auto">
          <a:xfrm>
            <a:off x="8419623" y="2852171"/>
            <a:ext cx="58738" cy="2508250"/>
          </a:xfrm>
          <a:custGeom>
            <a:avLst/>
            <a:gdLst>
              <a:gd name="T0" fmla="*/ 37 w 37"/>
              <a:gd name="T1" fmla="*/ 1580 h 1580"/>
              <a:gd name="T2" fmla="*/ 0 w 37"/>
              <a:gd name="T3" fmla="*/ 1580 h 1580"/>
              <a:gd name="T4" fmla="*/ 0 w 37"/>
              <a:gd name="T5" fmla="*/ 0 h 1580"/>
              <a:gd name="T6" fmla="*/ 37 w 37"/>
              <a:gd name="T7" fmla="*/ 0 h 1580"/>
              <a:gd name="T8" fmla="*/ 37 w 37"/>
              <a:gd name="T9" fmla="*/ 1580 h 1580"/>
              <a:gd name="T10" fmla="*/ 37 w 37"/>
              <a:gd name="T11" fmla="*/ 1580 h 1580"/>
            </a:gdLst>
            <a:ahLst/>
            <a:cxnLst>
              <a:cxn ang="0">
                <a:pos x="T0" y="T1"/>
              </a:cxn>
              <a:cxn ang="0">
                <a:pos x="T2" y="T3"/>
              </a:cxn>
              <a:cxn ang="0">
                <a:pos x="T4" y="T5"/>
              </a:cxn>
              <a:cxn ang="0">
                <a:pos x="T6" y="T7"/>
              </a:cxn>
              <a:cxn ang="0">
                <a:pos x="T8" y="T9"/>
              </a:cxn>
              <a:cxn ang="0">
                <a:pos x="T10" y="T11"/>
              </a:cxn>
            </a:cxnLst>
            <a:rect l="0" t="0" r="r" b="b"/>
            <a:pathLst>
              <a:path w="37" h="1580">
                <a:moveTo>
                  <a:pt x="37" y="1580"/>
                </a:moveTo>
                <a:lnTo>
                  <a:pt x="0" y="1580"/>
                </a:lnTo>
                <a:lnTo>
                  <a:pt x="0" y="0"/>
                </a:lnTo>
                <a:lnTo>
                  <a:pt x="37" y="0"/>
                </a:lnTo>
                <a:lnTo>
                  <a:pt x="37" y="1580"/>
                </a:lnTo>
                <a:lnTo>
                  <a:pt x="37" y="1580"/>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6" name="Freeform 35">
            <a:extLst>
              <a:ext uri="{FF2B5EF4-FFF2-40B4-BE49-F238E27FC236}">
                <a16:creationId xmlns:a16="http://schemas.microsoft.com/office/drawing/2014/main" id="{323DEFED-4F9A-4516-B07A-3CDEEC7C9B43}"/>
              </a:ext>
            </a:extLst>
          </p:cNvPr>
          <p:cNvSpPr>
            <a:spLocks/>
          </p:cNvSpPr>
          <p:nvPr/>
        </p:nvSpPr>
        <p:spPr bwMode="auto">
          <a:xfrm>
            <a:off x="6561965" y="4067233"/>
            <a:ext cx="58738" cy="1328738"/>
          </a:xfrm>
          <a:custGeom>
            <a:avLst/>
            <a:gdLst>
              <a:gd name="T0" fmla="*/ 37 w 37"/>
              <a:gd name="T1" fmla="*/ 837 h 837"/>
              <a:gd name="T2" fmla="*/ 0 w 37"/>
              <a:gd name="T3" fmla="*/ 837 h 837"/>
              <a:gd name="T4" fmla="*/ 0 w 37"/>
              <a:gd name="T5" fmla="*/ 0 h 837"/>
              <a:gd name="T6" fmla="*/ 37 w 37"/>
              <a:gd name="T7" fmla="*/ 0 h 837"/>
              <a:gd name="T8" fmla="*/ 37 w 37"/>
              <a:gd name="T9" fmla="*/ 837 h 837"/>
              <a:gd name="T10" fmla="*/ 37 w 37"/>
              <a:gd name="T11" fmla="*/ 837 h 837"/>
            </a:gdLst>
            <a:ahLst/>
            <a:cxnLst>
              <a:cxn ang="0">
                <a:pos x="T0" y="T1"/>
              </a:cxn>
              <a:cxn ang="0">
                <a:pos x="T2" y="T3"/>
              </a:cxn>
              <a:cxn ang="0">
                <a:pos x="T4" y="T5"/>
              </a:cxn>
              <a:cxn ang="0">
                <a:pos x="T6" y="T7"/>
              </a:cxn>
              <a:cxn ang="0">
                <a:pos x="T8" y="T9"/>
              </a:cxn>
              <a:cxn ang="0">
                <a:pos x="T10" y="T11"/>
              </a:cxn>
            </a:cxnLst>
            <a:rect l="0" t="0" r="r" b="b"/>
            <a:pathLst>
              <a:path w="37" h="837">
                <a:moveTo>
                  <a:pt x="37" y="837"/>
                </a:moveTo>
                <a:lnTo>
                  <a:pt x="0" y="837"/>
                </a:lnTo>
                <a:lnTo>
                  <a:pt x="0" y="0"/>
                </a:lnTo>
                <a:lnTo>
                  <a:pt x="37" y="0"/>
                </a:lnTo>
                <a:lnTo>
                  <a:pt x="37" y="837"/>
                </a:lnTo>
                <a:lnTo>
                  <a:pt x="37" y="837"/>
                </a:lnTo>
                <a:close/>
              </a:path>
            </a:pathLst>
          </a:cu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7" name="Freeform 36">
            <a:extLst>
              <a:ext uri="{FF2B5EF4-FFF2-40B4-BE49-F238E27FC236}">
                <a16:creationId xmlns:a16="http://schemas.microsoft.com/office/drawing/2014/main" id="{42E8D007-684B-467F-B437-AF4157F02F67}"/>
              </a:ext>
            </a:extLst>
          </p:cNvPr>
          <p:cNvSpPr>
            <a:spLocks/>
          </p:cNvSpPr>
          <p:nvPr/>
        </p:nvSpPr>
        <p:spPr bwMode="auto">
          <a:xfrm>
            <a:off x="4718883" y="2674371"/>
            <a:ext cx="69850" cy="2686050"/>
          </a:xfrm>
          <a:custGeom>
            <a:avLst/>
            <a:gdLst>
              <a:gd name="T0" fmla="*/ 44 w 44"/>
              <a:gd name="T1" fmla="*/ 1692 h 1692"/>
              <a:gd name="T2" fmla="*/ 0 w 44"/>
              <a:gd name="T3" fmla="*/ 1692 h 1692"/>
              <a:gd name="T4" fmla="*/ 0 w 44"/>
              <a:gd name="T5" fmla="*/ 0 h 1692"/>
              <a:gd name="T6" fmla="*/ 44 w 44"/>
              <a:gd name="T7" fmla="*/ 0 h 1692"/>
              <a:gd name="T8" fmla="*/ 44 w 44"/>
              <a:gd name="T9" fmla="*/ 1692 h 1692"/>
              <a:gd name="T10" fmla="*/ 44 w 44"/>
              <a:gd name="T11" fmla="*/ 1692 h 1692"/>
            </a:gdLst>
            <a:ahLst/>
            <a:cxnLst>
              <a:cxn ang="0">
                <a:pos x="T0" y="T1"/>
              </a:cxn>
              <a:cxn ang="0">
                <a:pos x="T2" y="T3"/>
              </a:cxn>
              <a:cxn ang="0">
                <a:pos x="T4" y="T5"/>
              </a:cxn>
              <a:cxn ang="0">
                <a:pos x="T6" y="T7"/>
              </a:cxn>
              <a:cxn ang="0">
                <a:pos x="T8" y="T9"/>
              </a:cxn>
              <a:cxn ang="0">
                <a:pos x="T10" y="T11"/>
              </a:cxn>
            </a:cxnLst>
            <a:rect l="0" t="0" r="r" b="b"/>
            <a:pathLst>
              <a:path w="44" h="1692">
                <a:moveTo>
                  <a:pt x="44" y="1692"/>
                </a:moveTo>
                <a:lnTo>
                  <a:pt x="0" y="1692"/>
                </a:lnTo>
                <a:lnTo>
                  <a:pt x="0" y="0"/>
                </a:lnTo>
                <a:lnTo>
                  <a:pt x="44" y="0"/>
                </a:lnTo>
                <a:lnTo>
                  <a:pt x="44" y="1692"/>
                </a:lnTo>
                <a:lnTo>
                  <a:pt x="44" y="1692"/>
                </a:lnTo>
                <a:close/>
              </a:path>
            </a:pathLst>
          </a:cu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8" name="Freeform 37">
            <a:extLst>
              <a:ext uri="{FF2B5EF4-FFF2-40B4-BE49-F238E27FC236}">
                <a16:creationId xmlns:a16="http://schemas.microsoft.com/office/drawing/2014/main" id="{C504EF81-FD77-44F5-A1C3-266CD8E737D1}"/>
              </a:ext>
            </a:extLst>
          </p:cNvPr>
          <p:cNvSpPr>
            <a:spLocks/>
          </p:cNvSpPr>
          <p:nvPr/>
        </p:nvSpPr>
        <p:spPr bwMode="auto">
          <a:xfrm>
            <a:off x="2877939" y="3706431"/>
            <a:ext cx="58738" cy="1682750"/>
          </a:xfrm>
          <a:custGeom>
            <a:avLst/>
            <a:gdLst>
              <a:gd name="T0" fmla="*/ 37 w 37"/>
              <a:gd name="T1" fmla="*/ 1060 h 1060"/>
              <a:gd name="T2" fmla="*/ 0 w 37"/>
              <a:gd name="T3" fmla="*/ 1060 h 1060"/>
              <a:gd name="T4" fmla="*/ 0 w 37"/>
              <a:gd name="T5" fmla="*/ 0 h 1060"/>
              <a:gd name="T6" fmla="*/ 37 w 37"/>
              <a:gd name="T7" fmla="*/ 0 h 1060"/>
              <a:gd name="T8" fmla="*/ 37 w 37"/>
              <a:gd name="T9" fmla="*/ 1060 h 1060"/>
              <a:gd name="T10" fmla="*/ 37 w 37"/>
              <a:gd name="T11" fmla="*/ 1060 h 1060"/>
            </a:gdLst>
            <a:ahLst/>
            <a:cxnLst>
              <a:cxn ang="0">
                <a:pos x="T0" y="T1"/>
              </a:cxn>
              <a:cxn ang="0">
                <a:pos x="T2" y="T3"/>
              </a:cxn>
              <a:cxn ang="0">
                <a:pos x="T4" y="T5"/>
              </a:cxn>
              <a:cxn ang="0">
                <a:pos x="T6" y="T7"/>
              </a:cxn>
              <a:cxn ang="0">
                <a:pos x="T8" y="T9"/>
              </a:cxn>
              <a:cxn ang="0">
                <a:pos x="T10" y="T11"/>
              </a:cxn>
            </a:cxnLst>
            <a:rect l="0" t="0" r="r" b="b"/>
            <a:pathLst>
              <a:path w="37" h="1060">
                <a:moveTo>
                  <a:pt x="37" y="1060"/>
                </a:moveTo>
                <a:lnTo>
                  <a:pt x="0" y="1060"/>
                </a:lnTo>
                <a:lnTo>
                  <a:pt x="0" y="0"/>
                </a:lnTo>
                <a:lnTo>
                  <a:pt x="37" y="0"/>
                </a:lnTo>
                <a:lnTo>
                  <a:pt x="37" y="1060"/>
                </a:lnTo>
                <a:lnTo>
                  <a:pt x="37" y="1060"/>
                </a:lnTo>
                <a:close/>
              </a:path>
            </a:pathLst>
          </a:cu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9" name="Freeform 38">
            <a:extLst>
              <a:ext uri="{FF2B5EF4-FFF2-40B4-BE49-F238E27FC236}">
                <a16:creationId xmlns:a16="http://schemas.microsoft.com/office/drawing/2014/main" id="{EF753139-A74B-49F0-BFFB-91978DE1AB3E}"/>
              </a:ext>
            </a:extLst>
          </p:cNvPr>
          <p:cNvSpPr>
            <a:spLocks/>
          </p:cNvSpPr>
          <p:nvPr/>
        </p:nvSpPr>
        <p:spPr bwMode="auto">
          <a:xfrm>
            <a:off x="1033463" y="2340202"/>
            <a:ext cx="58738" cy="3040063"/>
          </a:xfrm>
          <a:custGeom>
            <a:avLst/>
            <a:gdLst>
              <a:gd name="T0" fmla="*/ 37 w 37"/>
              <a:gd name="T1" fmla="*/ 1915 h 1915"/>
              <a:gd name="T2" fmla="*/ 0 w 37"/>
              <a:gd name="T3" fmla="*/ 1915 h 1915"/>
              <a:gd name="T4" fmla="*/ 0 w 37"/>
              <a:gd name="T5" fmla="*/ 0 h 1915"/>
              <a:gd name="T6" fmla="*/ 37 w 37"/>
              <a:gd name="T7" fmla="*/ 0 h 1915"/>
              <a:gd name="T8" fmla="*/ 37 w 37"/>
              <a:gd name="T9" fmla="*/ 1915 h 1915"/>
              <a:gd name="T10" fmla="*/ 37 w 37"/>
              <a:gd name="T11" fmla="*/ 1915 h 1915"/>
            </a:gdLst>
            <a:ahLst/>
            <a:cxnLst>
              <a:cxn ang="0">
                <a:pos x="T0" y="T1"/>
              </a:cxn>
              <a:cxn ang="0">
                <a:pos x="T2" y="T3"/>
              </a:cxn>
              <a:cxn ang="0">
                <a:pos x="T4" y="T5"/>
              </a:cxn>
              <a:cxn ang="0">
                <a:pos x="T6" y="T7"/>
              </a:cxn>
              <a:cxn ang="0">
                <a:pos x="T8" y="T9"/>
              </a:cxn>
              <a:cxn ang="0">
                <a:pos x="T10" y="T11"/>
              </a:cxn>
            </a:cxnLst>
            <a:rect l="0" t="0" r="r" b="b"/>
            <a:pathLst>
              <a:path w="37" h="1915">
                <a:moveTo>
                  <a:pt x="37" y="1915"/>
                </a:moveTo>
                <a:lnTo>
                  <a:pt x="0" y="1915"/>
                </a:lnTo>
                <a:lnTo>
                  <a:pt x="0" y="0"/>
                </a:lnTo>
                <a:lnTo>
                  <a:pt x="37" y="0"/>
                </a:lnTo>
                <a:lnTo>
                  <a:pt x="37" y="1915"/>
                </a:lnTo>
                <a:lnTo>
                  <a:pt x="37" y="1915"/>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40" name="文本框 39">
            <a:extLst>
              <a:ext uri="{FF2B5EF4-FFF2-40B4-BE49-F238E27FC236}">
                <a16:creationId xmlns:a16="http://schemas.microsoft.com/office/drawing/2014/main" id="{089C62F7-055C-43E6-AC33-ECF69434F5ED}"/>
              </a:ext>
            </a:extLst>
          </p:cNvPr>
          <p:cNvSpPr txBox="1"/>
          <p:nvPr/>
        </p:nvSpPr>
        <p:spPr>
          <a:xfrm>
            <a:off x="689458" y="5687379"/>
            <a:ext cx="955711"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1965</a:t>
            </a:r>
            <a:r>
              <a:rPr lang="zh-CN" altLang="en-US" sz="2000" dirty="0">
                <a:solidFill>
                  <a:schemeClr val="tx1">
                    <a:lumMod val="65000"/>
                    <a:lumOff val="35000"/>
                  </a:schemeClr>
                </a:solidFill>
                <a:latin typeface="Impact" panose="020B0806030902050204" pitchFamily="34" charset="0"/>
              </a:rPr>
              <a:t>年</a:t>
            </a:r>
          </a:p>
        </p:txBody>
      </p:sp>
      <p:sp>
        <p:nvSpPr>
          <p:cNvPr id="41" name="文本框 40">
            <a:extLst>
              <a:ext uri="{FF2B5EF4-FFF2-40B4-BE49-F238E27FC236}">
                <a16:creationId xmlns:a16="http://schemas.microsoft.com/office/drawing/2014/main" id="{2C8EBBF0-F9E7-43E4-855B-FA66BB0AAA5A}"/>
              </a:ext>
            </a:extLst>
          </p:cNvPr>
          <p:cNvSpPr txBox="1"/>
          <p:nvPr/>
        </p:nvSpPr>
        <p:spPr>
          <a:xfrm>
            <a:off x="2292396" y="5687379"/>
            <a:ext cx="957313"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1969</a:t>
            </a:r>
            <a:r>
              <a:rPr lang="zh-CN" altLang="en-US" sz="2000" dirty="0">
                <a:solidFill>
                  <a:schemeClr val="tx1">
                    <a:lumMod val="65000"/>
                    <a:lumOff val="35000"/>
                  </a:schemeClr>
                </a:solidFill>
                <a:latin typeface="Impact" panose="020B0806030902050204" pitchFamily="34" charset="0"/>
              </a:rPr>
              <a:t>年</a:t>
            </a:r>
          </a:p>
        </p:txBody>
      </p:sp>
      <p:sp>
        <p:nvSpPr>
          <p:cNvPr id="42" name="文本框 41">
            <a:extLst>
              <a:ext uri="{FF2B5EF4-FFF2-40B4-BE49-F238E27FC236}">
                <a16:creationId xmlns:a16="http://schemas.microsoft.com/office/drawing/2014/main" id="{D8C845D7-890D-4CD1-8DD8-1056C6283431}"/>
              </a:ext>
            </a:extLst>
          </p:cNvPr>
          <p:cNvSpPr txBox="1"/>
          <p:nvPr/>
        </p:nvSpPr>
        <p:spPr>
          <a:xfrm>
            <a:off x="4138094" y="5697858"/>
            <a:ext cx="917239"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1970</a:t>
            </a:r>
            <a:r>
              <a:rPr lang="zh-CN" altLang="en-US" sz="2000" dirty="0">
                <a:solidFill>
                  <a:schemeClr val="tx1">
                    <a:lumMod val="65000"/>
                    <a:lumOff val="35000"/>
                  </a:schemeClr>
                </a:solidFill>
                <a:latin typeface="Impact" panose="020B0806030902050204" pitchFamily="34" charset="0"/>
              </a:rPr>
              <a:t>年</a:t>
            </a:r>
          </a:p>
        </p:txBody>
      </p:sp>
      <p:sp>
        <p:nvSpPr>
          <p:cNvPr id="43" name="文本框 42">
            <a:extLst>
              <a:ext uri="{FF2B5EF4-FFF2-40B4-BE49-F238E27FC236}">
                <a16:creationId xmlns:a16="http://schemas.microsoft.com/office/drawing/2014/main" id="{B331BCB0-2C00-4473-87A9-F3D4351CC13D}"/>
              </a:ext>
            </a:extLst>
          </p:cNvPr>
          <p:cNvSpPr txBox="1"/>
          <p:nvPr/>
        </p:nvSpPr>
        <p:spPr>
          <a:xfrm>
            <a:off x="5994856" y="5687379"/>
            <a:ext cx="954107"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1980</a:t>
            </a:r>
            <a:r>
              <a:rPr lang="zh-CN" altLang="en-US" sz="2000" dirty="0">
                <a:solidFill>
                  <a:schemeClr val="tx1">
                    <a:lumMod val="65000"/>
                    <a:lumOff val="35000"/>
                  </a:schemeClr>
                </a:solidFill>
                <a:latin typeface="Impact" panose="020B0806030902050204" pitchFamily="34" charset="0"/>
              </a:rPr>
              <a:t>年</a:t>
            </a:r>
          </a:p>
        </p:txBody>
      </p:sp>
      <p:sp>
        <p:nvSpPr>
          <p:cNvPr id="44" name="文本框 43">
            <a:extLst>
              <a:ext uri="{FF2B5EF4-FFF2-40B4-BE49-F238E27FC236}">
                <a16:creationId xmlns:a16="http://schemas.microsoft.com/office/drawing/2014/main" id="{A8373693-2387-49D1-A9E7-56BF6608A5AB}"/>
              </a:ext>
            </a:extLst>
          </p:cNvPr>
          <p:cNvSpPr txBox="1"/>
          <p:nvPr/>
        </p:nvSpPr>
        <p:spPr>
          <a:xfrm>
            <a:off x="8043382" y="5696020"/>
            <a:ext cx="1027845" cy="400110"/>
          </a:xfrm>
          <a:prstGeom prst="rect">
            <a:avLst/>
          </a:prstGeom>
          <a:noFill/>
        </p:spPr>
        <p:txBody>
          <a:bodyPr wrap="none" rtlCol="0">
            <a:spAutoFit/>
          </a:bodyPr>
          <a:lstStyle/>
          <a:p>
            <a:r>
              <a:rPr lang="zh-CN" altLang="en-US" sz="2000" dirty="0">
                <a:solidFill>
                  <a:schemeClr val="tx1">
                    <a:lumMod val="65000"/>
                    <a:lumOff val="35000"/>
                  </a:schemeClr>
                </a:solidFill>
                <a:latin typeface="Impact" panose="020B0806030902050204" pitchFamily="34" charset="0"/>
              </a:rPr>
              <a:t>以后</a:t>
            </a:r>
            <a:r>
              <a:rPr lang="en-US" altLang="zh-CN" sz="2000" dirty="0">
                <a:solidFill>
                  <a:schemeClr val="tx1">
                    <a:lumMod val="65000"/>
                    <a:lumOff val="35000"/>
                  </a:schemeClr>
                </a:solidFill>
                <a:latin typeface="Impact" panose="020B0806030902050204" pitchFamily="34" charset="0"/>
              </a:rPr>
              <a:t>… …</a:t>
            </a:r>
            <a:endParaRPr lang="zh-CN" altLang="en-US" sz="2000" dirty="0">
              <a:solidFill>
                <a:schemeClr val="tx1">
                  <a:lumMod val="65000"/>
                  <a:lumOff val="35000"/>
                </a:schemeClr>
              </a:solidFill>
              <a:latin typeface="Impact" panose="020B0806030902050204" pitchFamily="34" charset="0"/>
            </a:endParaRPr>
          </a:p>
        </p:txBody>
      </p:sp>
      <p:sp>
        <p:nvSpPr>
          <p:cNvPr id="45" name="文本框 44">
            <a:extLst>
              <a:ext uri="{FF2B5EF4-FFF2-40B4-BE49-F238E27FC236}">
                <a16:creationId xmlns:a16="http://schemas.microsoft.com/office/drawing/2014/main" id="{805BBE3B-7EA7-41A0-B2EA-441B09384839}"/>
              </a:ext>
            </a:extLst>
          </p:cNvPr>
          <p:cNvSpPr txBox="1"/>
          <p:nvPr/>
        </p:nvSpPr>
        <p:spPr>
          <a:xfrm>
            <a:off x="864909" y="2269557"/>
            <a:ext cx="3286229" cy="646331"/>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通用电气</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(GE)</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 和麻省理工学院</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(MIT)</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合作 </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MULTICS </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计划</a:t>
            </a:r>
          </a:p>
        </p:txBody>
      </p:sp>
      <p:sp>
        <p:nvSpPr>
          <p:cNvPr id="46" name="文本框 45">
            <a:extLst>
              <a:ext uri="{FF2B5EF4-FFF2-40B4-BE49-F238E27FC236}">
                <a16:creationId xmlns:a16="http://schemas.microsoft.com/office/drawing/2014/main" id="{5B0805E2-B479-43DA-AC2D-8077D67AB452}"/>
              </a:ext>
            </a:extLst>
          </p:cNvPr>
          <p:cNvSpPr txBox="1"/>
          <p:nvPr/>
        </p:nvSpPr>
        <p:spPr>
          <a:xfrm>
            <a:off x="4569897" y="2173901"/>
            <a:ext cx="2667006" cy="923330"/>
          </a:xfrm>
          <a:prstGeom prst="rect">
            <a:avLst/>
          </a:prstGeom>
          <a:noFill/>
        </p:spPr>
        <p:txBody>
          <a:bodyPr wrap="square" rtlCol="0">
            <a:spAutoFit/>
          </a:bodyPr>
          <a:lstStyle/>
          <a:p>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Ken Thompson </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将系统移植入 </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PDP</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7 </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机上</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UNIX</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诞生</a:t>
            </a:r>
          </a:p>
        </p:txBody>
      </p:sp>
      <p:sp>
        <p:nvSpPr>
          <p:cNvPr id="47" name="文本框 46">
            <a:extLst>
              <a:ext uri="{FF2B5EF4-FFF2-40B4-BE49-F238E27FC236}">
                <a16:creationId xmlns:a16="http://schemas.microsoft.com/office/drawing/2014/main" id="{E2AE3839-8C84-4D45-8AD4-2C54DEEF04D9}"/>
              </a:ext>
            </a:extLst>
          </p:cNvPr>
          <p:cNvSpPr txBox="1"/>
          <p:nvPr/>
        </p:nvSpPr>
        <p:spPr>
          <a:xfrm>
            <a:off x="8353879" y="2201763"/>
            <a:ext cx="3390445" cy="923330"/>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商业版的</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AT&amp;T</a:t>
            </a: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半开源的</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BSD</a:t>
            </a: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开源的</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Linux</a:t>
            </a:r>
          </a:p>
        </p:txBody>
      </p:sp>
      <p:sp>
        <p:nvSpPr>
          <p:cNvPr id="48" name="文本框 47">
            <a:extLst>
              <a:ext uri="{FF2B5EF4-FFF2-40B4-BE49-F238E27FC236}">
                <a16:creationId xmlns:a16="http://schemas.microsoft.com/office/drawing/2014/main" id="{9E7C8B08-CBB7-40A5-988B-558AD2BD2B9E}"/>
              </a:ext>
            </a:extLst>
          </p:cNvPr>
          <p:cNvSpPr txBox="1"/>
          <p:nvPr/>
        </p:nvSpPr>
        <p:spPr>
          <a:xfrm>
            <a:off x="5458199" y="3750948"/>
            <a:ext cx="2366962" cy="646331"/>
          </a:xfrm>
          <a:prstGeom prst="rect">
            <a:avLst/>
          </a:prstGeom>
          <a:noFill/>
        </p:spPr>
        <p:txBody>
          <a:bodyPr wrap="square" rtlCol="0">
            <a:spAutoFit/>
          </a:bodyPr>
          <a:lstStyle/>
          <a:p>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Unix </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源代码不再对外开放</a:t>
            </a:r>
          </a:p>
        </p:txBody>
      </p:sp>
      <p:sp>
        <p:nvSpPr>
          <p:cNvPr id="49" name="文本框 48">
            <a:extLst>
              <a:ext uri="{FF2B5EF4-FFF2-40B4-BE49-F238E27FC236}">
                <a16:creationId xmlns:a16="http://schemas.microsoft.com/office/drawing/2014/main" id="{9A2DA2E3-E102-40E1-8D73-D4A577FAA8BD}"/>
              </a:ext>
            </a:extLst>
          </p:cNvPr>
          <p:cNvSpPr txBox="1"/>
          <p:nvPr/>
        </p:nvSpPr>
        <p:spPr>
          <a:xfrm>
            <a:off x="4228923" y="6303051"/>
            <a:ext cx="3446021" cy="461665"/>
          </a:xfrm>
          <a:prstGeom prst="rect">
            <a:avLst/>
          </a:prstGeom>
          <a:noFill/>
        </p:spPr>
        <p:txBody>
          <a:bodyPr wrap="square">
            <a:spAutoFit/>
          </a:bodyPr>
          <a:lstStyle/>
          <a:p>
            <a:r>
              <a:rPr lang="zh-CN" altLang="en-US" sz="2400" b="1" dirty="0">
                <a:solidFill>
                  <a:srgbClr val="FF0000"/>
                </a:solidFill>
              </a:rPr>
              <a:t>多用户多任务操作系统</a:t>
            </a:r>
            <a:endParaRPr lang="zh-CN" altLang="en-US" sz="2400" dirty="0"/>
          </a:p>
        </p:txBody>
      </p:sp>
      <p:sp>
        <p:nvSpPr>
          <p:cNvPr id="50" name="文本框 49">
            <a:extLst>
              <a:ext uri="{FF2B5EF4-FFF2-40B4-BE49-F238E27FC236}">
                <a16:creationId xmlns:a16="http://schemas.microsoft.com/office/drawing/2014/main" id="{190857B6-68FE-4D5D-82A3-834DE833B1E8}"/>
              </a:ext>
            </a:extLst>
          </p:cNvPr>
          <p:cNvSpPr txBox="1"/>
          <p:nvPr/>
        </p:nvSpPr>
        <p:spPr>
          <a:xfrm>
            <a:off x="1689065" y="3515426"/>
            <a:ext cx="2462074" cy="369332"/>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因进度缓慢，被暂停</a:t>
            </a:r>
          </a:p>
        </p:txBody>
      </p:sp>
      <p:pic>
        <p:nvPicPr>
          <p:cNvPr id="51" name="图片 50">
            <a:extLst>
              <a:ext uri="{FF2B5EF4-FFF2-40B4-BE49-F238E27FC236}">
                <a16:creationId xmlns:a16="http://schemas.microsoft.com/office/drawing/2014/main" id="{FBBB8F8C-54BD-403F-9150-1CEDBF9FFB49}"/>
              </a:ext>
            </a:extLst>
          </p:cNvPr>
          <p:cNvPicPr>
            <a:picLocks noChangeAspect="1"/>
          </p:cNvPicPr>
          <p:nvPr/>
        </p:nvPicPr>
        <p:blipFill>
          <a:blip r:embed="rId3"/>
          <a:stretch>
            <a:fillRect/>
          </a:stretch>
        </p:blipFill>
        <p:spPr>
          <a:xfrm>
            <a:off x="556063" y="667655"/>
            <a:ext cx="861697" cy="861697"/>
          </a:xfrm>
          <a:prstGeom prst="rect">
            <a:avLst/>
          </a:prstGeom>
        </p:spPr>
      </p:pic>
      <p:pic>
        <p:nvPicPr>
          <p:cNvPr id="52" name="Picture 2" descr="http://upload.wikimedia.org/wikipedia/commons/3/36/Ken_n_dennis.jpg">
            <a:extLst>
              <a:ext uri="{FF2B5EF4-FFF2-40B4-BE49-F238E27FC236}">
                <a16:creationId xmlns:a16="http://schemas.microsoft.com/office/drawing/2014/main" id="{6908C3AC-7794-4223-8E54-A71B936C55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0314" y="560423"/>
            <a:ext cx="2307075" cy="14984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3" name="文本框 52">
            <a:extLst>
              <a:ext uri="{FF2B5EF4-FFF2-40B4-BE49-F238E27FC236}">
                <a16:creationId xmlns:a16="http://schemas.microsoft.com/office/drawing/2014/main" id="{7D6FA026-3693-43E2-AC26-54DF9E9FCBA8}"/>
              </a:ext>
            </a:extLst>
          </p:cNvPr>
          <p:cNvSpPr txBox="1"/>
          <p:nvPr/>
        </p:nvSpPr>
        <p:spPr>
          <a:xfrm>
            <a:off x="9328862" y="567676"/>
            <a:ext cx="2307075" cy="1422121"/>
          </a:xfrm>
          <a:prstGeom prst="rect">
            <a:avLst/>
          </a:prstGeom>
          <a:noFill/>
        </p:spPr>
        <p:txBody>
          <a:bodyPr wrap="square" rtlCol="0">
            <a:spAutoFit/>
          </a:bodyPr>
          <a:lstStyle/>
          <a:p>
            <a:pPr algn="l">
              <a:lnSpc>
                <a:spcPct val="150000"/>
              </a:lnSpc>
            </a:pPr>
            <a:r>
              <a:rPr lang="en-US" altLang="zh-CN" sz="2000" dirty="0"/>
              <a:t>Ken Thompson &amp; Dennis Ritchie  1983</a:t>
            </a:r>
            <a:r>
              <a:rPr lang="zh-CN" altLang="en-US" sz="2000" dirty="0"/>
              <a:t>年图灵奖</a:t>
            </a:r>
            <a:endParaRPr lang="en-US" altLang="zh-CN" sz="2000" dirty="0"/>
          </a:p>
        </p:txBody>
      </p:sp>
    </p:spTree>
    <p:extLst>
      <p:ext uri="{BB962C8B-B14F-4D97-AF65-F5344CB8AC3E}">
        <p14:creationId xmlns:p14="http://schemas.microsoft.com/office/powerpoint/2010/main" val="375522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4B790271-2955-46E5-AD49-A28888A63BC7}"/>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BEBBDB4F-A09E-4D35-AF2E-ACD29D5DE095}"/>
              </a:ext>
            </a:extLst>
          </p:cNvPr>
          <p:cNvSpPr txBox="1"/>
          <p:nvPr/>
        </p:nvSpPr>
        <p:spPr>
          <a:xfrm>
            <a:off x="1417760" y="868477"/>
            <a:ext cx="2101857" cy="523220"/>
          </a:xfrm>
          <a:prstGeom prst="rect">
            <a:avLst/>
          </a:prstGeom>
          <a:noFill/>
        </p:spPr>
        <p:txBody>
          <a:bodyPr wrap="none" rtlCol="0">
            <a:spAutoFit/>
          </a:bodyPr>
          <a:lstStyle/>
          <a:p>
            <a:r>
              <a:rPr lang="zh-CN" altLang="en-US" sz="2800" b="1" dirty="0">
                <a:solidFill>
                  <a:srgbClr val="FF0000"/>
                </a:solidFill>
              </a:rPr>
              <a:t>类</a:t>
            </a:r>
            <a:r>
              <a:rPr lang="en-US" altLang="zh-CN" sz="2800" b="1" dirty="0">
                <a:solidFill>
                  <a:srgbClr val="FF0000"/>
                </a:solidFill>
              </a:rPr>
              <a:t>UNIX</a:t>
            </a:r>
            <a:r>
              <a:rPr lang="zh-CN" altLang="en-US" sz="2800" b="1" dirty="0">
                <a:solidFill>
                  <a:srgbClr val="FF0000"/>
                </a:solidFill>
              </a:rPr>
              <a:t>系统</a:t>
            </a:r>
          </a:p>
        </p:txBody>
      </p:sp>
      <p:pic>
        <p:nvPicPr>
          <p:cNvPr id="8" name="图片 7">
            <a:extLst>
              <a:ext uri="{FF2B5EF4-FFF2-40B4-BE49-F238E27FC236}">
                <a16:creationId xmlns:a16="http://schemas.microsoft.com/office/drawing/2014/main" id="{60418823-4B35-4DAD-9090-0FA1AB0CA190}"/>
              </a:ext>
            </a:extLst>
          </p:cNvPr>
          <p:cNvPicPr>
            <a:picLocks noChangeAspect="1"/>
          </p:cNvPicPr>
          <p:nvPr/>
        </p:nvPicPr>
        <p:blipFill>
          <a:blip r:embed="rId3"/>
          <a:stretch>
            <a:fillRect/>
          </a:stretch>
        </p:blipFill>
        <p:spPr>
          <a:xfrm>
            <a:off x="556063" y="667655"/>
            <a:ext cx="861697" cy="861697"/>
          </a:xfrm>
          <a:prstGeom prst="rect">
            <a:avLst/>
          </a:prstGeom>
        </p:spPr>
      </p:pic>
      <p:pic>
        <p:nvPicPr>
          <p:cNvPr id="9" name="Picture 2" descr="类 UNIX 系统发展史">
            <a:extLst>
              <a:ext uri="{FF2B5EF4-FFF2-40B4-BE49-F238E27FC236}">
                <a16:creationId xmlns:a16="http://schemas.microsoft.com/office/drawing/2014/main" id="{7CCA56A1-5C0F-4C8F-96D0-BF4171E37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5356" y="911272"/>
            <a:ext cx="8039117" cy="591957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8753B6A-946C-4445-914E-2695A172FC42}"/>
              </a:ext>
            </a:extLst>
          </p:cNvPr>
          <p:cNvSpPr txBox="1"/>
          <p:nvPr/>
        </p:nvSpPr>
        <p:spPr>
          <a:xfrm>
            <a:off x="419469" y="2681926"/>
            <a:ext cx="3247009" cy="2050754"/>
          </a:xfrm>
          <a:prstGeom prst="rect">
            <a:avLst/>
          </a:prstGeom>
          <a:noFill/>
        </p:spPr>
        <p:txBody>
          <a:bodyPr wrap="square">
            <a:spAutoFit/>
          </a:bodyPr>
          <a:lstStyle/>
          <a:p>
            <a:pPr>
              <a:lnSpc>
                <a:spcPct val="250000"/>
              </a:lnSpc>
            </a:pPr>
            <a:r>
              <a:rPr lang="zh-CN" altLang="en-US" b="1" i="0" dirty="0">
                <a:solidFill>
                  <a:srgbClr val="B22222"/>
                </a:solidFill>
                <a:effectLst/>
                <a:latin typeface="等线" panose="02010600030101010101" pitchFamily="2" charset="-122"/>
              </a:rPr>
              <a:t>除了 </a:t>
            </a:r>
            <a:r>
              <a:rPr lang="en-US" altLang="zh-CN" b="1" i="0" dirty="0">
                <a:solidFill>
                  <a:srgbClr val="B22222"/>
                </a:solidFill>
                <a:effectLst/>
                <a:latin typeface="等线" panose="02010600030101010101" pitchFamily="2" charset="-122"/>
              </a:rPr>
              <a:t>Windows</a:t>
            </a:r>
            <a:r>
              <a:rPr lang="zh-CN" altLang="en-US" b="1" i="0" dirty="0">
                <a:solidFill>
                  <a:srgbClr val="B22222"/>
                </a:solidFill>
                <a:effectLst/>
                <a:latin typeface="等线" panose="02010600030101010101" pitchFamily="2" charset="-122"/>
              </a:rPr>
              <a:t>，</a:t>
            </a:r>
            <a:endParaRPr lang="en-US" altLang="zh-CN" b="1" i="0" dirty="0">
              <a:solidFill>
                <a:srgbClr val="B22222"/>
              </a:solidFill>
              <a:effectLst/>
              <a:latin typeface="等线" panose="02010600030101010101" pitchFamily="2" charset="-122"/>
            </a:endParaRPr>
          </a:p>
          <a:p>
            <a:pPr>
              <a:lnSpc>
                <a:spcPct val="250000"/>
              </a:lnSpc>
            </a:pPr>
            <a:r>
              <a:rPr lang="zh-CN" altLang="en-US" b="1" i="0" dirty="0">
                <a:solidFill>
                  <a:srgbClr val="B22222"/>
                </a:solidFill>
                <a:effectLst/>
                <a:latin typeface="等线" panose="02010600030101010101" pitchFamily="2" charset="-122"/>
              </a:rPr>
              <a:t>几乎你能叫的出名的都是 </a:t>
            </a:r>
            <a:r>
              <a:rPr lang="en-US" altLang="zh-CN" b="1" i="0" dirty="0">
                <a:solidFill>
                  <a:srgbClr val="B22222"/>
                </a:solidFill>
                <a:effectLst/>
                <a:latin typeface="等线" panose="02010600030101010101" pitchFamily="2" charset="-122"/>
              </a:rPr>
              <a:t>UNIX </a:t>
            </a:r>
            <a:r>
              <a:rPr lang="zh-CN" altLang="en-US" b="1" i="0" dirty="0">
                <a:solidFill>
                  <a:srgbClr val="B22222"/>
                </a:solidFill>
                <a:effectLst/>
                <a:latin typeface="等线" panose="02010600030101010101" pitchFamily="2" charset="-122"/>
              </a:rPr>
              <a:t>和类 </a:t>
            </a:r>
            <a:r>
              <a:rPr lang="en-US" altLang="zh-CN" b="1" i="0" dirty="0">
                <a:solidFill>
                  <a:srgbClr val="B22222"/>
                </a:solidFill>
                <a:effectLst/>
                <a:latin typeface="等线" panose="02010600030101010101" pitchFamily="2" charset="-122"/>
              </a:rPr>
              <a:t>UNIX </a:t>
            </a:r>
            <a:r>
              <a:rPr lang="zh-CN" altLang="en-US" b="1" i="0" dirty="0">
                <a:solidFill>
                  <a:srgbClr val="B22222"/>
                </a:solidFill>
                <a:effectLst/>
                <a:latin typeface="等线" panose="02010600030101010101" pitchFamily="2" charset="-122"/>
              </a:rPr>
              <a:t>系统</a:t>
            </a:r>
            <a:endParaRPr lang="zh-CN" altLang="en-US" b="1" dirty="0"/>
          </a:p>
        </p:txBody>
      </p:sp>
      <p:pic>
        <p:nvPicPr>
          <p:cNvPr id="12" name="Picture 6" descr="291235608759140.png">
            <a:extLst>
              <a:ext uri="{FF2B5EF4-FFF2-40B4-BE49-F238E27FC236}">
                <a16:creationId xmlns:a16="http://schemas.microsoft.com/office/drawing/2014/main" id="{72722091-947A-4DF1-BA50-A59AE284BA0C}"/>
              </a:ext>
            </a:extLst>
          </p:cNvPr>
          <p:cNvPicPr>
            <a:picLocks noChangeAspect="1" noChangeArrowheads="1"/>
          </p:cNvPicPr>
          <p:nvPr/>
        </p:nvPicPr>
        <p:blipFill>
          <a:blip r:embed="rId5" cstate="print"/>
          <a:srcRect/>
          <a:stretch>
            <a:fillRect/>
          </a:stretch>
        </p:blipFill>
        <p:spPr bwMode="auto">
          <a:xfrm>
            <a:off x="10681751" y="1529352"/>
            <a:ext cx="422116" cy="339047"/>
          </a:xfrm>
          <a:prstGeom prst="rect">
            <a:avLst/>
          </a:prstGeom>
          <a:noFill/>
          <a:ln w="9525">
            <a:noFill/>
            <a:miter lim="800000"/>
            <a:headEnd/>
            <a:tailEnd/>
          </a:ln>
        </p:spPr>
      </p:pic>
      <p:pic>
        <p:nvPicPr>
          <p:cNvPr id="13" name="Picture 7" descr="301235608759140.png">
            <a:extLst>
              <a:ext uri="{FF2B5EF4-FFF2-40B4-BE49-F238E27FC236}">
                <a16:creationId xmlns:a16="http://schemas.microsoft.com/office/drawing/2014/main" id="{F01D075B-99EE-4B8C-8E14-B5A0F81C798E}"/>
              </a:ext>
            </a:extLst>
          </p:cNvPr>
          <p:cNvPicPr>
            <a:picLocks noChangeAspect="1" noChangeArrowheads="1"/>
          </p:cNvPicPr>
          <p:nvPr/>
        </p:nvPicPr>
        <p:blipFill>
          <a:blip r:embed="rId6" cstate="print"/>
          <a:srcRect/>
          <a:stretch>
            <a:fillRect/>
          </a:stretch>
        </p:blipFill>
        <p:spPr bwMode="auto">
          <a:xfrm>
            <a:off x="6980761" y="1160864"/>
            <a:ext cx="493666" cy="442259"/>
          </a:xfrm>
          <a:prstGeom prst="rect">
            <a:avLst/>
          </a:prstGeom>
          <a:noFill/>
          <a:ln w="9525">
            <a:noFill/>
            <a:miter lim="800000"/>
            <a:headEnd/>
            <a:tailEnd/>
          </a:ln>
        </p:spPr>
      </p:pic>
      <p:pic>
        <p:nvPicPr>
          <p:cNvPr id="14" name="Picture 11" descr="341235608759140.png">
            <a:extLst>
              <a:ext uri="{FF2B5EF4-FFF2-40B4-BE49-F238E27FC236}">
                <a16:creationId xmlns:a16="http://schemas.microsoft.com/office/drawing/2014/main" id="{78D44765-A417-432A-BCB4-85453D5956D3}"/>
              </a:ext>
            </a:extLst>
          </p:cNvPr>
          <p:cNvPicPr>
            <a:picLocks noChangeAspect="1" noChangeArrowheads="1"/>
          </p:cNvPicPr>
          <p:nvPr/>
        </p:nvPicPr>
        <p:blipFill>
          <a:blip r:embed="rId7" cstate="print"/>
          <a:srcRect/>
          <a:stretch>
            <a:fillRect/>
          </a:stretch>
        </p:blipFill>
        <p:spPr bwMode="auto">
          <a:xfrm>
            <a:off x="6980760" y="1852715"/>
            <a:ext cx="493667" cy="395654"/>
          </a:xfrm>
          <a:prstGeom prst="rect">
            <a:avLst/>
          </a:prstGeom>
          <a:noFill/>
          <a:ln w="9525">
            <a:noFill/>
            <a:miter lim="800000"/>
            <a:headEnd/>
            <a:tailEnd/>
          </a:ln>
        </p:spPr>
      </p:pic>
      <p:pic>
        <p:nvPicPr>
          <p:cNvPr id="15" name="Picture 13" descr="361235608759140.png">
            <a:extLst>
              <a:ext uri="{FF2B5EF4-FFF2-40B4-BE49-F238E27FC236}">
                <a16:creationId xmlns:a16="http://schemas.microsoft.com/office/drawing/2014/main" id="{7DC5E36F-5C52-40F2-B374-0E1BC5E5C70B}"/>
              </a:ext>
            </a:extLst>
          </p:cNvPr>
          <p:cNvPicPr>
            <a:picLocks noChangeAspect="1" noChangeArrowheads="1"/>
          </p:cNvPicPr>
          <p:nvPr/>
        </p:nvPicPr>
        <p:blipFill>
          <a:blip r:embed="rId8" cstate="print"/>
          <a:srcRect/>
          <a:stretch>
            <a:fillRect/>
          </a:stretch>
        </p:blipFill>
        <p:spPr bwMode="auto">
          <a:xfrm>
            <a:off x="9259389" y="2228411"/>
            <a:ext cx="545182" cy="453515"/>
          </a:xfrm>
          <a:prstGeom prst="rect">
            <a:avLst/>
          </a:prstGeom>
          <a:noFill/>
          <a:ln w="9525">
            <a:noFill/>
            <a:miter lim="800000"/>
            <a:headEnd/>
            <a:tailEnd/>
          </a:ln>
        </p:spPr>
      </p:pic>
      <p:pic>
        <p:nvPicPr>
          <p:cNvPr id="16" name="Picture 5" descr="281235608759140.png">
            <a:extLst>
              <a:ext uri="{FF2B5EF4-FFF2-40B4-BE49-F238E27FC236}">
                <a16:creationId xmlns:a16="http://schemas.microsoft.com/office/drawing/2014/main" id="{1A532EB4-F02C-4273-89A6-70A17B8149CA}"/>
              </a:ext>
            </a:extLst>
          </p:cNvPr>
          <p:cNvPicPr>
            <a:picLocks noChangeAspect="1" noChangeArrowheads="1"/>
          </p:cNvPicPr>
          <p:nvPr/>
        </p:nvPicPr>
        <p:blipFill>
          <a:blip r:embed="rId9" cstate="print"/>
          <a:srcRect/>
          <a:stretch>
            <a:fillRect/>
          </a:stretch>
        </p:blipFill>
        <p:spPr bwMode="auto">
          <a:xfrm>
            <a:off x="8851271" y="5348809"/>
            <a:ext cx="816235" cy="436525"/>
          </a:xfrm>
          <a:prstGeom prst="rect">
            <a:avLst/>
          </a:prstGeom>
          <a:noFill/>
          <a:ln w="9525">
            <a:noFill/>
            <a:miter lim="800000"/>
            <a:headEnd/>
            <a:tailEnd/>
          </a:ln>
        </p:spPr>
      </p:pic>
      <p:pic>
        <p:nvPicPr>
          <p:cNvPr id="17" name="Picture 4" descr="271235608759140.png">
            <a:extLst>
              <a:ext uri="{FF2B5EF4-FFF2-40B4-BE49-F238E27FC236}">
                <a16:creationId xmlns:a16="http://schemas.microsoft.com/office/drawing/2014/main" id="{CE05FA4A-54C6-4713-9174-09A844D19FFD}"/>
              </a:ext>
            </a:extLst>
          </p:cNvPr>
          <p:cNvPicPr>
            <a:picLocks noChangeAspect="1" noChangeArrowheads="1"/>
          </p:cNvPicPr>
          <p:nvPr/>
        </p:nvPicPr>
        <p:blipFill>
          <a:blip r:embed="rId10" cstate="print"/>
          <a:srcRect/>
          <a:stretch>
            <a:fillRect/>
          </a:stretch>
        </p:blipFill>
        <p:spPr bwMode="auto">
          <a:xfrm>
            <a:off x="6885709" y="5730744"/>
            <a:ext cx="623670" cy="379656"/>
          </a:xfrm>
          <a:prstGeom prst="rect">
            <a:avLst/>
          </a:prstGeom>
          <a:noFill/>
          <a:ln w="9525">
            <a:noFill/>
            <a:miter lim="800000"/>
            <a:headEnd/>
            <a:tailEnd/>
          </a:ln>
        </p:spPr>
      </p:pic>
      <p:pic>
        <p:nvPicPr>
          <p:cNvPr id="18" name="Picture 19" descr="http://www.leiphone.com/wp-content/uploads/2012/07/Jobs1-292x300.jpg">
            <a:extLst>
              <a:ext uri="{FF2B5EF4-FFF2-40B4-BE49-F238E27FC236}">
                <a16:creationId xmlns:a16="http://schemas.microsoft.com/office/drawing/2014/main" id="{2C9D0AFF-DB39-4BB4-9894-A4F9329F6DBE}"/>
              </a:ext>
            </a:extLst>
          </p:cNvPr>
          <p:cNvPicPr>
            <a:picLocks noChangeAspect="1" noChangeArrowheads="1"/>
          </p:cNvPicPr>
          <p:nvPr/>
        </p:nvPicPr>
        <p:blipFill>
          <a:blip r:embed="rId11" cstate="print"/>
          <a:srcRect/>
          <a:stretch>
            <a:fillRect/>
          </a:stretch>
        </p:blipFill>
        <p:spPr bwMode="auto">
          <a:xfrm>
            <a:off x="9804571" y="3101466"/>
            <a:ext cx="605730" cy="655068"/>
          </a:xfrm>
          <a:prstGeom prst="rect">
            <a:avLst/>
          </a:prstGeom>
          <a:noFill/>
          <a:ln w="9525">
            <a:noFill/>
            <a:miter lim="800000"/>
            <a:headEnd/>
            <a:tailEnd/>
          </a:ln>
        </p:spPr>
      </p:pic>
      <p:pic>
        <p:nvPicPr>
          <p:cNvPr id="19" name="图片 18">
            <a:extLst>
              <a:ext uri="{FF2B5EF4-FFF2-40B4-BE49-F238E27FC236}">
                <a16:creationId xmlns:a16="http://schemas.microsoft.com/office/drawing/2014/main" id="{3A949D4D-ABF1-4DCC-8EDC-38175FDB1D76}"/>
              </a:ext>
            </a:extLst>
          </p:cNvPr>
          <p:cNvPicPr>
            <a:picLocks noChangeAspect="1"/>
          </p:cNvPicPr>
          <p:nvPr/>
        </p:nvPicPr>
        <p:blipFill>
          <a:blip r:embed="rId12"/>
          <a:stretch>
            <a:fillRect/>
          </a:stretch>
        </p:blipFill>
        <p:spPr>
          <a:xfrm>
            <a:off x="8514250" y="3866524"/>
            <a:ext cx="825367" cy="825367"/>
          </a:xfrm>
          <a:prstGeom prst="rect">
            <a:avLst/>
          </a:prstGeom>
        </p:spPr>
      </p:pic>
    </p:spTree>
    <p:extLst>
      <p:ext uri="{BB962C8B-B14F-4D97-AF65-F5344CB8AC3E}">
        <p14:creationId xmlns:p14="http://schemas.microsoft.com/office/powerpoint/2010/main" val="167054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7" name="直接连接符 6">
            <a:extLst>
              <a:ext uri="{FF2B5EF4-FFF2-40B4-BE49-F238E27FC236}">
                <a16:creationId xmlns:a16="http://schemas.microsoft.com/office/drawing/2014/main" id="{49677166-B58E-432A-AD53-14D9B413904D}"/>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8A5675B-A14D-42A5-B59D-965A173C9973}"/>
              </a:ext>
            </a:extLst>
          </p:cNvPr>
          <p:cNvSpPr txBox="1"/>
          <p:nvPr/>
        </p:nvSpPr>
        <p:spPr>
          <a:xfrm>
            <a:off x="1417760" y="868477"/>
            <a:ext cx="2496196" cy="523220"/>
          </a:xfrm>
          <a:prstGeom prst="rect">
            <a:avLst/>
          </a:prstGeom>
          <a:noFill/>
        </p:spPr>
        <p:txBody>
          <a:bodyPr wrap="none" rtlCol="0">
            <a:spAutoFit/>
          </a:bodyPr>
          <a:lstStyle/>
          <a:p>
            <a:r>
              <a:rPr lang="en-US" altLang="zh-CN" sz="2800" b="1" dirty="0">
                <a:solidFill>
                  <a:srgbClr val="FF0000"/>
                </a:solidFill>
              </a:rPr>
              <a:t>Linux</a:t>
            </a:r>
            <a:r>
              <a:rPr lang="zh-CN" altLang="en-US" sz="2800" b="1" dirty="0">
                <a:solidFill>
                  <a:srgbClr val="FF0000"/>
                </a:solidFill>
              </a:rPr>
              <a:t>操作系统</a:t>
            </a:r>
          </a:p>
        </p:txBody>
      </p:sp>
      <p:pic>
        <p:nvPicPr>
          <p:cNvPr id="9" name="图片 8">
            <a:extLst>
              <a:ext uri="{FF2B5EF4-FFF2-40B4-BE49-F238E27FC236}">
                <a16:creationId xmlns:a16="http://schemas.microsoft.com/office/drawing/2014/main" id="{D78DA940-4922-4224-9DE3-1AE8E3A2FADF}"/>
              </a:ext>
            </a:extLst>
          </p:cNvPr>
          <p:cNvPicPr>
            <a:picLocks noChangeAspect="1"/>
          </p:cNvPicPr>
          <p:nvPr/>
        </p:nvPicPr>
        <p:blipFill>
          <a:blip r:embed="rId3"/>
          <a:stretch>
            <a:fillRect/>
          </a:stretch>
        </p:blipFill>
        <p:spPr>
          <a:xfrm>
            <a:off x="556063" y="667655"/>
            <a:ext cx="861697" cy="861697"/>
          </a:xfrm>
          <a:prstGeom prst="rect">
            <a:avLst/>
          </a:prstGeom>
        </p:spPr>
      </p:pic>
      <p:sp>
        <p:nvSpPr>
          <p:cNvPr id="10" name="文本框 9">
            <a:extLst>
              <a:ext uri="{FF2B5EF4-FFF2-40B4-BE49-F238E27FC236}">
                <a16:creationId xmlns:a16="http://schemas.microsoft.com/office/drawing/2014/main" id="{DC55C33A-E924-4C0D-8955-17CEF47D4C83}"/>
              </a:ext>
            </a:extLst>
          </p:cNvPr>
          <p:cNvSpPr txBox="1"/>
          <p:nvPr/>
        </p:nvSpPr>
        <p:spPr>
          <a:xfrm>
            <a:off x="986911" y="1654074"/>
            <a:ext cx="10252219" cy="5121530"/>
          </a:xfrm>
          <a:prstGeom prst="rect">
            <a:avLst/>
          </a:prstGeom>
          <a:noFill/>
        </p:spPr>
        <p:txBody>
          <a:bodyPr wrap="square">
            <a:spAutoFit/>
          </a:bodyPr>
          <a:lstStyle/>
          <a:p>
            <a:pPr marL="342900" indent="-342900" algn="just" fontAlgn="base">
              <a:lnSpc>
                <a:spcPct val="150000"/>
              </a:lnSpc>
              <a:buFont typeface="Wingdings" panose="05000000000000000000" pitchFamily="2" charset="2"/>
              <a:buChar char="Ø"/>
            </a:pPr>
            <a:r>
              <a:rPr lang="zh-CN" altLang="en-US" sz="2000" b="1" i="0" dirty="0">
                <a:solidFill>
                  <a:srgbClr val="262626"/>
                </a:solidFill>
                <a:effectLst/>
                <a:latin typeface="等线" panose="02010600030101010101" pitchFamily="2" charset="-122"/>
              </a:rPr>
              <a:t>深刻改变操作系统市场的一个系统，是 </a:t>
            </a:r>
            <a:r>
              <a:rPr lang="en-US" altLang="zh-CN" sz="2000" b="1" i="0" dirty="0">
                <a:solidFill>
                  <a:srgbClr val="262626"/>
                </a:solidFill>
                <a:effectLst/>
                <a:latin typeface="等线" panose="02010600030101010101" pitchFamily="2" charset="-122"/>
              </a:rPr>
              <a:t>UNIX </a:t>
            </a:r>
            <a:r>
              <a:rPr lang="zh-CN" altLang="en-US" sz="2000" b="1" i="0" dirty="0">
                <a:solidFill>
                  <a:srgbClr val="262626"/>
                </a:solidFill>
                <a:effectLst/>
                <a:latin typeface="等线" panose="02010600030101010101" pitchFamily="2" charset="-122"/>
              </a:rPr>
              <a:t>的一个重要变种。</a:t>
            </a:r>
          </a:p>
          <a:p>
            <a:pPr marL="342900" indent="-342900" algn="just" fontAlgn="base">
              <a:lnSpc>
                <a:spcPct val="150000"/>
              </a:lnSpc>
              <a:buFont typeface="Wingdings" panose="05000000000000000000" pitchFamily="2" charset="2"/>
              <a:buChar char="Ø"/>
            </a:pPr>
            <a:r>
              <a:rPr lang="zh-CN" altLang="en-US" sz="2000" b="1" i="0" dirty="0">
                <a:solidFill>
                  <a:srgbClr val="262626"/>
                </a:solidFill>
                <a:effectLst/>
                <a:latin typeface="等线" panose="02010600030101010101" pitchFamily="2" charset="-122"/>
              </a:rPr>
              <a:t>最初是由芬兰大学生 </a:t>
            </a:r>
            <a:r>
              <a:rPr lang="en-US" altLang="zh-CN" sz="2000" b="1" i="0" dirty="0">
                <a:solidFill>
                  <a:srgbClr val="262626"/>
                </a:solidFill>
                <a:effectLst/>
                <a:latin typeface="等线" panose="02010600030101010101" pitchFamily="2" charset="-122"/>
              </a:rPr>
              <a:t>Linus Torvalds </a:t>
            </a:r>
            <a:r>
              <a:rPr lang="zh-CN" altLang="en-US" sz="2000" b="1" i="0" dirty="0">
                <a:solidFill>
                  <a:srgbClr val="262626"/>
                </a:solidFill>
                <a:effectLst/>
                <a:latin typeface="等线" panose="02010600030101010101" pitchFamily="2" charset="-122"/>
              </a:rPr>
              <a:t>针对 </a:t>
            </a:r>
            <a:r>
              <a:rPr lang="en-US" altLang="zh-CN" sz="2000" b="1" i="0" dirty="0">
                <a:solidFill>
                  <a:srgbClr val="262626"/>
                </a:solidFill>
                <a:effectLst/>
                <a:latin typeface="等线" panose="02010600030101010101" pitchFamily="2" charset="-122"/>
              </a:rPr>
              <a:t>Intel 80386 </a:t>
            </a:r>
            <a:r>
              <a:rPr lang="zh-CN" altLang="en-US" sz="2000" b="1" i="0" dirty="0">
                <a:solidFill>
                  <a:srgbClr val="262626"/>
                </a:solidFill>
                <a:effectLst/>
                <a:latin typeface="等线" panose="02010600030101010101" pitchFamily="2" charset="-122"/>
              </a:rPr>
              <a:t>开发而来。</a:t>
            </a:r>
          </a:p>
          <a:p>
            <a:pPr marL="342900" indent="-342900" algn="just" fontAlgn="base">
              <a:lnSpc>
                <a:spcPct val="150000"/>
              </a:lnSpc>
              <a:buFont typeface="Wingdings" panose="05000000000000000000" pitchFamily="2" charset="2"/>
              <a:buChar char="Ø"/>
            </a:pPr>
            <a:r>
              <a:rPr lang="en-US" altLang="zh-CN" sz="2000" b="1" i="0" dirty="0">
                <a:solidFill>
                  <a:srgbClr val="262626"/>
                </a:solidFill>
                <a:effectLst/>
                <a:latin typeface="等线" panose="02010600030101010101" pitchFamily="2" charset="-122"/>
              </a:rPr>
              <a:t>Linux </a:t>
            </a:r>
            <a:r>
              <a:rPr lang="zh-CN" altLang="en-US" sz="2000" b="1" i="0" dirty="0">
                <a:solidFill>
                  <a:srgbClr val="262626"/>
                </a:solidFill>
                <a:effectLst/>
                <a:latin typeface="等线" panose="02010600030101010101" pitchFamily="2" charset="-122"/>
              </a:rPr>
              <a:t>基于 </a:t>
            </a:r>
            <a:r>
              <a:rPr lang="en-US" altLang="zh-CN" sz="2000" b="1" i="0" dirty="0">
                <a:solidFill>
                  <a:srgbClr val="262626"/>
                </a:solidFill>
                <a:effectLst/>
                <a:latin typeface="等线" panose="02010600030101010101" pitchFamily="2" charset="-122"/>
              </a:rPr>
              <a:t>POSIX </a:t>
            </a:r>
            <a:r>
              <a:rPr lang="zh-CN" altLang="en-US" sz="2000" b="1" i="0" dirty="0">
                <a:solidFill>
                  <a:srgbClr val="262626"/>
                </a:solidFill>
                <a:effectLst/>
                <a:latin typeface="等线" panose="02010600030101010101" pitchFamily="2" charset="-122"/>
              </a:rPr>
              <a:t>和 </a:t>
            </a:r>
            <a:r>
              <a:rPr lang="en-US" altLang="zh-CN" sz="2000" b="1" i="0" dirty="0">
                <a:solidFill>
                  <a:srgbClr val="262626"/>
                </a:solidFill>
                <a:effectLst/>
                <a:latin typeface="等线" panose="02010600030101010101" pitchFamily="2" charset="-122"/>
              </a:rPr>
              <a:t>Unix </a:t>
            </a:r>
            <a:r>
              <a:rPr lang="zh-CN" altLang="en-US" sz="2000" b="1" i="0" dirty="0">
                <a:solidFill>
                  <a:srgbClr val="262626"/>
                </a:solidFill>
                <a:effectLst/>
                <a:latin typeface="等线" panose="02010600030101010101" pitchFamily="2" charset="-122"/>
              </a:rPr>
              <a:t>的多用户、多任务、多线程和多处理器设计哲学，支持 </a:t>
            </a:r>
            <a:r>
              <a:rPr lang="en-US" altLang="zh-CN" sz="2000" b="1" i="0" dirty="0">
                <a:solidFill>
                  <a:srgbClr val="262626"/>
                </a:solidFill>
                <a:effectLst/>
                <a:latin typeface="等线" panose="02010600030101010101" pitchFamily="2" charset="-122"/>
              </a:rPr>
              <a:t>32 </a:t>
            </a:r>
            <a:r>
              <a:rPr lang="zh-CN" altLang="en-US" sz="2000" b="1" i="0" dirty="0">
                <a:solidFill>
                  <a:srgbClr val="262626"/>
                </a:solidFill>
                <a:effectLst/>
                <a:latin typeface="等线" panose="02010600030101010101" pitchFamily="2" charset="-122"/>
              </a:rPr>
              <a:t>位和 </a:t>
            </a:r>
            <a:r>
              <a:rPr lang="en-US" altLang="zh-CN" sz="2000" b="1" i="0" dirty="0">
                <a:solidFill>
                  <a:srgbClr val="262626"/>
                </a:solidFill>
                <a:effectLst/>
                <a:latin typeface="等线" panose="02010600030101010101" pitchFamily="2" charset="-122"/>
              </a:rPr>
              <a:t>64 </a:t>
            </a:r>
            <a:r>
              <a:rPr lang="zh-CN" altLang="en-US" sz="2000" b="1" i="0" dirty="0">
                <a:solidFill>
                  <a:srgbClr val="262626"/>
                </a:solidFill>
                <a:effectLst/>
                <a:latin typeface="等线" panose="02010600030101010101" pitchFamily="2" charset="-122"/>
              </a:rPr>
              <a:t>位硬件</a:t>
            </a:r>
            <a:endParaRPr lang="en-US" altLang="zh-CN" sz="2000" b="1" i="0" dirty="0">
              <a:solidFill>
                <a:srgbClr val="262626"/>
              </a:solidFill>
              <a:effectLst/>
              <a:latin typeface="等线" panose="02010600030101010101" pitchFamily="2" charset="-122"/>
            </a:endParaRPr>
          </a:p>
          <a:p>
            <a:pPr marL="342900" indent="-342900" algn="just" fontAlgn="base">
              <a:lnSpc>
                <a:spcPct val="150000"/>
              </a:lnSpc>
              <a:buFont typeface="Wingdings" panose="05000000000000000000" pitchFamily="2" charset="2"/>
              <a:buChar char="Ø"/>
            </a:pPr>
            <a:r>
              <a:rPr lang="zh-CN" altLang="en-US" sz="2000" b="1" i="0" dirty="0">
                <a:solidFill>
                  <a:srgbClr val="262626"/>
                </a:solidFill>
                <a:effectLst/>
                <a:latin typeface="等线" panose="02010600030101010101" pitchFamily="2" charset="-122"/>
              </a:rPr>
              <a:t>还继承了 </a:t>
            </a:r>
            <a:r>
              <a:rPr lang="en-US" altLang="zh-CN" sz="2000" b="1" i="0" dirty="0">
                <a:solidFill>
                  <a:srgbClr val="262626"/>
                </a:solidFill>
                <a:effectLst/>
                <a:latin typeface="等线" panose="02010600030101010101" pitchFamily="2" charset="-122"/>
              </a:rPr>
              <a:t>Unix </a:t>
            </a:r>
            <a:r>
              <a:rPr lang="zh-CN" altLang="en-US" sz="2000" b="1" i="0" dirty="0">
                <a:solidFill>
                  <a:srgbClr val="262626"/>
                </a:solidFill>
                <a:effectLst/>
                <a:latin typeface="等线" panose="02010600030101010101" pitchFamily="2" charset="-122"/>
              </a:rPr>
              <a:t>以网络为核心的设计思想，是一个性能稳定的多用户网络操作系统。</a:t>
            </a:r>
            <a:endParaRPr lang="en-US" altLang="zh-CN" sz="2000" b="1" i="0" dirty="0">
              <a:solidFill>
                <a:srgbClr val="262626"/>
              </a:solidFill>
              <a:effectLst/>
              <a:latin typeface="等线" panose="02010600030101010101" pitchFamily="2" charset="-122"/>
            </a:endParaRPr>
          </a:p>
          <a:p>
            <a:pPr marL="342900" indent="-342900" algn="just" fontAlgn="base">
              <a:lnSpc>
                <a:spcPct val="150000"/>
              </a:lnSpc>
              <a:buFont typeface="Wingdings" panose="05000000000000000000" pitchFamily="2" charset="2"/>
              <a:buChar char="Ø"/>
            </a:pPr>
            <a:endParaRPr lang="en-US" altLang="zh-CN" sz="2000" b="1" dirty="0">
              <a:solidFill>
                <a:srgbClr val="262626"/>
              </a:solidFill>
              <a:latin typeface="等线" panose="02010600030101010101" pitchFamily="2" charset="-122"/>
            </a:endParaRPr>
          </a:p>
          <a:p>
            <a:pPr marL="342900" indent="-342900" algn="just" fontAlgn="base">
              <a:lnSpc>
                <a:spcPct val="150000"/>
              </a:lnSpc>
              <a:buFont typeface="Wingdings" panose="05000000000000000000" pitchFamily="2" charset="2"/>
              <a:buChar char="Ø"/>
            </a:pPr>
            <a:r>
              <a:rPr lang="zh-CN" altLang="en-US" sz="2000" b="1" i="0" dirty="0">
                <a:solidFill>
                  <a:srgbClr val="262626"/>
                </a:solidFill>
                <a:effectLst/>
                <a:latin typeface="等线" panose="02010600030101010101" pitchFamily="2" charset="-122"/>
              </a:rPr>
              <a:t>最大特点</a:t>
            </a:r>
            <a:r>
              <a:rPr lang="zh-CN" altLang="en-US" sz="2000" b="1" dirty="0">
                <a:solidFill>
                  <a:srgbClr val="262626"/>
                </a:solidFill>
                <a:latin typeface="等线" panose="02010600030101010101" pitchFamily="2" charset="-122"/>
              </a:rPr>
              <a:t>： 是一套完全免费和自由传播的类 </a:t>
            </a:r>
            <a:r>
              <a:rPr lang="en-US" altLang="zh-CN" sz="2000" b="1" dirty="0">
                <a:solidFill>
                  <a:srgbClr val="262626"/>
                </a:solidFill>
                <a:latin typeface="等线" panose="02010600030101010101" pitchFamily="2" charset="-122"/>
              </a:rPr>
              <a:t>Unix </a:t>
            </a:r>
            <a:r>
              <a:rPr lang="zh-CN" altLang="en-US" sz="2000" b="1" dirty="0">
                <a:solidFill>
                  <a:srgbClr val="262626"/>
                </a:solidFill>
                <a:latin typeface="等线" panose="02010600030101010101" pitchFamily="2" charset="-122"/>
              </a:rPr>
              <a:t>操作系统。</a:t>
            </a:r>
            <a:endParaRPr lang="en-US" altLang="zh-CN" sz="2000" b="1" dirty="0">
              <a:solidFill>
                <a:srgbClr val="262626"/>
              </a:solidFill>
              <a:latin typeface="等线" panose="02010600030101010101" pitchFamily="2" charset="-122"/>
            </a:endParaRPr>
          </a:p>
          <a:p>
            <a:pPr marL="800089" lvl="1" indent="-342900" algn="just" fontAlgn="base">
              <a:lnSpc>
                <a:spcPct val="150000"/>
              </a:lnSpc>
              <a:buFont typeface="Wingdings" panose="05000000000000000000" pitchFamily="2" charset="2"/>
              <a:buChar char="Ø"/>
            </a:pPr>
            <a:r>
              <a:rPr lang="en-US" altLang="zh-CN" sz="2000" b="0" i="0" dirty="0">
                <a:solidFill>
                  <a:srgbClr val="262626"/>
                </a:solidFill>
                <a:effectLst/>
                <a:latin typeface="等线" panose="02010600030101010101" pitchFamily="2" charset="-122"/>
              </a:rPr>
              <a:t>Linux </a:t>
            </a:r>
            <a:r>
              <a:rPr lang="zh-CN" altLang="en-US" sz="2000" b="0" i="0" dirty="0">
                <a:solidFill>
                  <a:srgbClr val="262626"/>
                </a:solidFill>
                <a:effectLst/>
                <a:latin typeface="等线" panose="02010600030101010101" pitchFamily="2" charset="-122"/>
              </a:rPr>
              <a:t>在全球已经有成百上千个发行版本，任何个人或者机构，只要对 </a:t>
            </a:r>
            <a:r>
              <a:rPr lang="en-US" altLang="zh-CN" sz="2000" b="0" i="0" dirty="0">
                <a:solidFill>
                  <a:srgbClr val="262626"/>
                </a:solidFill>
                <a:effectLst/>
                <a:latin typeface="等线" panose="02010600030101010101" pitchFamily="2" charset="-122"/>
              </a:rPr>
              <a:t>Linux </a:t>
            </a:r>
            <a:r>
              <a:rPr lang="zh-CN" altLang="en-US" sz="2000" b="0" i="0" dirty="0">
                <a:solidFill>
                  <a:srgbClr val="262626"/>
                </a:solidFill>
                <a:effectLst/>
                <a:latin typeface="等线" panose="02010600030101010101" pitchFamily="2" charset="-122"/>
              </a:rPr>
              <a:t>加入 </a:t>
            </a:r>
            <a:r>
              <a:rPr lang="en-US" altLang="zh-CN" sz="2000" b="0" i="0" dirty="0">
                <a:solidFill>
                  <a:srgbClr val="262626"/>
                </a:solidFill>
                <a:effectLst/>
                <a:latin typeface="等线" panose="02010600030101010101" pitchFamily="2" charset="-122"/>
              </a:rPr>
              <a:t>GPL </a:t>
            </a:r>
            <a:r>
              <a:rPr lang="zh-CN" altLang="en-US" sz="2000" b="0" i="0" dirty="0">
                <a:solidFill>
                  <a:srgbClr val="262626"/>
                </a:solidFill>
                <a:effectLst/>
                <a:latin typeface="等线" panose="02010600030101010101" pitchFamily="2" charset="-122"/>
              </a:rPr>
              <a:t>开源协议，都可以对内核进行编译。</a:t>
            </a:r>
            <a:endParaRPr lang="en-US" altLang="zh-CN" sz="2000" b="0" i="0" dirty="0">
              <a:solidFill>
                <a:srgbClr val="262626"/>
              </a:solidFill>
              <a:effectLst/>
              <a:latin typeface="等线" panose="02010600030101010101" pitchFamily="2" charset="-122"/>
            </a:endParaRPr>
          </a:p>
          <a:p>
            <a:pPr marL="800089" lvl="1" indent="-342900" algn="just" fontAlgn="base">
              <a:lnSpc>
                <a:spcPct val="150000"/>
              </a:lnSpc>
              <a:buFont typeface="Wingdings" panose="05000000000000000000" pitchFamily="2" charset="2"/>
              <a:buChar char="Ø"/>
            </a:pPr>
            <a:r>
              <a:rPr lang="zh-CN" altLang="en-US" sz="2000" i="0" dirty="0">
                <a:solidFill>
                  <a:srgbClr val="262626"/>
                </a:solidFill>
                <a:effectLst/>
                <a:latin typeface="等线" panose="02010600030101010101" pitchFamily="2" charset="-122"/>
              </a:rPr>
              <a:t>一个原因是，生态缺位，无法 形成统一的标准与专业团队；</a:t>
            </a:r>
            <a:endParaRPr lang="zh-CN" altLang="en-US" sz="2000" b="1" i="0" dirty="0">
              <a:solidFill>
                <a:srgbClr val="262626"/>
              </a:solidFill>
              <a:effectLst/>
              <a:latin typeface="等线" panose="02010600030101010101" pitchFamily="2" charset="-122"/>
            </a:endParaRPr>
          </a:p>
          <a:p>
            <a:pPr marL="800089" lvl="1" indent="-342900" algn="just" fontAlgn="base">
              <a:lnSpc>
                <a:spcPct val="150000"/>
              </a:lnSpc>
              <a:buFont typeface="Wingdings" panose="05000000000000000000" pitchFamily="2" charset="2"/>
              <a:buChar char="Ø"/>
            </a:pPr>
            <a:r>
              <a:rPr lang="zh-CN" altLang="en-US" sz="2000" i="0" dirty="0">
                <a:solidFill>
                  <a:srgbClr val="262626"/>
                </a:solidFill>
                <a:effectLst/>
                <a:latin typeface="等线" panose="02010600030101010101" pitchFamily="2" charset="-122"/>
              </a:rPr>
              <a:t>另一个原因是，混乱的发行版本，提高了软件开发商的研发难度，增加了研发成本</a:t>
            </a:r>
          </a:p>
        </p:txBody>
      </p:sp>
      <p:pic>
        <p:nvPicPr>
          <p:cNvPr id="11" name="图片 10">
            <a:extLst>
              <a:ext uri="{FF2B5EF4-FFF2-40B4-BE49-F238E27FC236}">
                <a16:creationId xmlns:a16="http://schemas.microsoft.com/office/drawing/2014/main" id="{1956DD68-2F39-42A7-A631-17975F7341F1}"/>
              </a:ext>
            </a:extLst>
          </p:cNvPr>
          <p:cNvPicPr>
            <a:picLocks noChangeAspect="1"/>
          </p:cNvPicPr>
          <p:nvPr/>
        </p:nvPicPr>
        <p:blipFill>
          <a:blip r:embed="rId4"/>
          <a:stretch>
            <a:fillRect/>
          </a:stretch>
        </p:blipFill>
        <p:spPr>
          <a:xfrm>
            <a:off x="10301796" y="472961"/>
            <a:ext cx="1960582" cy="1960582"/>
          </a:xfrm>
          <a:prstGeom prst="rect">
            <a:avLst/>
          </a:prstGeom>
        </p:spPr>
      </p:pic>
    </p:spTree>
    <p:extLst>
      <p:ext uri="{BB962C8B-B14F-4D97-AF65-F5344CB8AC3E}">
        <p14:creationId xmlns:p14="http://schemas.microsoft.com/office/powerpoint/2010/main" val="3450928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7" name="直接连接符 6">
            <a:extLst>
              <a:ext uri="{FF2B5EF4-FFF2-40B4-BE49-F238E27FC236}">
                <a16:creationId xmlns:a16="http://schemas.microsoft.com/office/drawing/2014/main" id="{01DCF071-7258-4418-9174-5264FD4ACFA0}"/>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4F9DC8D-5F1E-4354-A8FF-FD8006A9504E}"/>
              </a:ext>
            </a:extLst>
          </p:cNvPr>
          <p:cNvSpPr txBox="1"/>
          <p:nvPr/>
        </p:nvSpPr>
        <p:spPr>
          <a:xfrm>
            <a:off x="1417760" y="868477"/>
            <a:ext cx="1778051" cy="523220"/>
          </a:xfrm>
          <a:prstGeom prst="rect">
            <a:avLst/>
          </a:prstGeom>
          <a:noFill/>
        </p:spPr>
        <p:txBody>
          <a:bodyPr wrap="none" rtlCol="0">
            <a:spAutoFit/>
          </a:bodyPr>
          <a:lstStyle/>
          <a:p>
            <a:r>
              <a:rPr lang="en-US" altLang="zh-CN" sz="2800" b="1" dirty="0">
                <a:solidFill>
                  <a:srgbClr val="FF0000"/>
                </a:solidFill>
              </a:rPr>
              <a:t>Linux</a:t>
            </a:r>
            <a:r>
              <a:rPr lang="zh-CN" altLang="en-US" sz="2800" b="1" dirty="0">
                <a:solidFill>
                  <a:srgbClr val="FF0000"/>
                </a:solidFill>
              </a:rPr>
              <a:t>家族</a:t>
            </a:r>
          </a:p>
        </p:txBody>
      </p:sp>
      <p:pic>
        <p:nvPicPr>
          <p:cNvPr id="9" name="图片 8">
            <a:extLst>
              <a:ext uri="{FF2B5EF4-FFF2-40B4-BE49-F238E27FC236}">
                <a16:creationId xmlns:a16="http://schemas.microsoft.com/office/drawing/2014/main" id="{BB8CE6B0-4376-46A4-83BE-0D8F606FE268}"/>
              </a:ext>
            </a:extLst>
          </p:cNvPr>
          <p:cNvPicPr>
            <a:picLocks noChangeAspect="1"/>
          </p:cNvPicPr>
          <p:nvPr/>
        </p:nvPicPr>
        <p:blipFill>
          <a:blip r:embed="rId3"/>
          <a:stretch>
            <a:fillRect/>
          </a:stretch>
        </p:blipFill>
        <p:spPr>
          <a:xfrm>
            <a:off x="556063" y="667655"/>
            <a:ext cx="861697" cy="861697"/>
          </a:xfrm>
          <a:prstGeom prst="rect">
            <a:avLst/>
          </a:prstGeom>
        </p:spPr>
      </p:pic>
      <p:pic>
        <p:nvPicPr>
          <p:cNvPr id="10" name="图片 9">
            <a:extLst>
              <a:ext uri="{FF2B5EF4-FFF2-40B4-BE49-F238E27FC236}">
                <a16:creationId xmlns:a16="http://schemas.microsoft.com/office/drawing/2014/main" id="{1648D598-F633-4BC8-86BB-B39F757A0B9F}"/>
              </a:ext>
            </a:extLst>
          </p:cNvPr>
          <p:cNvPicPr>
            <a:picLocks noChangeAspect="1"/>
          </p:cNvPicPr>
          <p:nvPr/>
        </p:nvPicPr>
        <p:blipFill>
          <a:blip r:embed="rId4"/>
          <a:stretch>
            <a:fillRect/>
          </a:stretch>
        </p:blipFill>
        <p:spPr>
          <a:xfrm>
            <a:off x="1273261" y="1814448"/>
            <a:ext cx="1960582" cy="1960582"/>
          </a:xfrm>
          <a:prstGeom prst="rect">
            <a:avLst/>
          </a:prstGeom>
        </p:spPr>
      </p:pic>
      <p:pic>
        <p:nvPicPr>
          <p:cNvPr id="11" name="Picture 23" descr="android version name history Android 4.1新版操作系统以及历代Logo">
            <a:extLst>
              <a:ext uri="{FF2B5EF4-FFF2-40B4-BE49-F238E27FC236}">
                <a16:creationId xmlns:a16="http://schemas.microsoft.com/office/drawing/2014/main" id="{2BEC0110-47BA-47B6-B583-4D15EDCF4EF6}"/>
              </a:ext>
            </a:extLst>
          </p:cNvPr>
          <p:cNvPicPr>
            <a:picLocks noChangeAspect="1" noChangeArrowheads="1"/>
          </p:cNvPicPr>
          <p:nvPr/>
        </p:nvPicPr>
        <p:blipFill>
          <a:blip r:embed="rId5" cstate="print"/>
          <a:srcRect/>
          <a:stretch>
            <a:fillRect/>
          </a:stretch>
        </p:blipFill>
        <p:spPr bwMode="auto">
          <a:xfrm>
            <a:off x="5914818" y="3421730"/>
            <a:ext cx="3746959" cy="3085185"/>
          </a:xfrm>
          <a:prstGeom prst="rect">
            <a:avLst/>
          </a:prstGeom>
          <a:noFill/>
          <a:ln w="9525">
            <a:noFill/>
            <a:miter lim="800000"/>
            <a:headEnd/>
            <a:tailEnd/>
          </a:ln>
        </p:spPr>
      </p:pic>
      <p:pic>
        <p:nvPicPr>
          <p:cNvPr id="12" name="Picture 19" descr="Android Logo">
            <a:extLst>
              <a:ext uri="{FF2B5EF4-FFF2-40B4-BE49-F238E27FC236}">
                <a16:creationId xmlns:a16="http://schemas.microsoft.com/office/drawing/2014/main" id="{7D73C924-1BE2-46FF-B21A-79D2369131E1}"/>
              </a:ext>
            </a:extLst>
          </p:cNvPr>
          <p:cNvPicPr>
            <a:picLocks noChangeAspect="1" noChangeArrowheads="1"/>
          </p:cNvPicPr>
          <p:nvPr/>
        </p:nvPicPr>
        <p:blipFill>
          <a:blip r:embed="rId6" cstate="print"/>
          <a:srcRect/>
          <a:stretch>
            <a:fillRect/>
          </a:stretch>
        </p:blipFill>
        <p:spPr bwMode="auto">
          <a:xfrm>
            <a:off x="4551942" y="4736728"/>
            <a:ext cx="696033" cy="524219"/>
          </a:xfrm>
          <a:prstGeom prst="rect">
            <a:avLst/>
          </a:prstGeom>
          <a:noFill/>
          <a:ln w="9525">
            <a:noFill/>
            <a:miter lim="800000"/>
            <a:headEnd/>
            <a:tailEnd/>
          </a:ln>
        </p:spPr>
      </p:pic>
      <p:grpSp>
        <p:nvGrpSpPr>
          <p:cNvPr id="13" name="组合 12">
            <a:extLst>
              <a:ext uri="{FF2B5EF4-FFF2-40B4-BE49-F238E27FC236}">
                <a16:creationId xmlns:a16="http://schemas.microsoft.com/office/drawing/2014/main" id="{06B19C99-3482-4C94-81D2-A506E8F6B733}"/>
              </a:ext>
            </a:extLst>
          </p:cNvPr>
          <p:cNvGrpSpPr/>
          <p:nvPr/>
        </p:nvGrpSpPr>
        <p:grpSpPr>
          <a:xfrm>
            <a:off x="1197762" y="3682332"/>
            <a:ext cx="2571099" cy="2307192"/>
            <a:chOff x="1142976" y="3426960"/>
            <a:chExt cx="1571636" cy="1557921"/>
          </a:xfrm>
        </p:grpSpPr>
        <p:sp>
          <p:nvSpPr>
            <p:cNvPr id="14" name="矩形 28">
              <a:extLst>
                <a:ext uri="{FF2B5EF4-FFF2-40B4-BE49-F238E27FC236}">
                  <a16:creationId xmlns:a16="http://schemas.microsoft.com/office/drawing/2014/main" id="{CEB2285F-F06B-4676-9BD3-D75D3C95E929}"/>
                </a:ext>
              </a:extLst>
            </p:cNvPr>
            <p:cNvSpPr>
              <a:spLocks noChangeArrowheads="1"/>
            </p:cNvSpPr>
            <p:nvPr/>
          </p:nvSpPr>
          <p:spPr bwMode="auto">
            <a:xfrm>
              <a:off x="1300163" y="3426960"/>
              <a:ext cx="1414449" cy="400110"/>
            </a:xfrm>
            <a:prstGeom prst="rect">
              <a:avLst/>
            </a:prstGeom>
            <a:noFill/>
            <a:ln w="9525">
              <a:noFill/>
              <a:miter lim="800000"/>
              <a:headEnd/>
              <a:tailEnd/>
            </a:ln>
          </p:spPr>
          <p:txBody>
            <a:bodyPr wrap="square">
              <a:spAutoFit/>
            </a:bodyPr>
            <a:lstStyle/>
            <a:p>
              <a:pPr eaLnBrk="1" hangingPunct="1">
                <a:buFontTx/>
                <a:buNone/>
              </a:pPr>
              <a:r>
                <a:rPr lang="en-US" altLang="zh-CN" sz="2000" b="1" dirty="0">
                  <a:solidFill>
                    <a:srgbClr val="11576A"/>
                  </a:solidFill>
                  <a:latin typeface="微软雅黑" pitchFamily="34" charset="-122"/>
                  <a:ea typeface="微软雅黑" pitchFamily="34" charset="-122"/>
                </a:rPr>
                <a:t>Linux</a:t>
              </a:r>
              <a:endParaRPr lang="en-US" altLang="zh-CN" sz="1800" b="1" dirty="0"/>
            </a:p>
          </p:txBody>
        </p:sp>
        <p:pic>
          <p:nvPicPr>
            <p:cNvPr id="15" name="Picture 30">
              <a:extLst>
                <a:ext uri="{FF2B5EF4-FFF2-40B4-BE49-F238E27FC236}">
                  <a16:creationId xmlns:a16="http://schemas.microsoft.com/office/drawing/2014/main" id="{30725A04-8116-419C-B92F-C1049599ED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2976" y="3786196"/>
              <a:ext cx="1214446" cy="119868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16" name="组合 15">
            <a:extLst>
              <a:ext uri="{FF2B5EF4-FFF2-40B4-BE49-F238E27FC236}">
                <a16:creationId xmlns:a16="http://schemas.microsoft.com/office/drawing/2014/main" id="{598D4A97-D126-4A54-9D30-C49C965C1349}"/>
              </a:ext>
            </a:extLst>
          </p:cNvPr>
          <p:cNvGrpSpPr/>
          <p:nvPr/>
        </p:nvGrpSpPr>
        <p:grpSpPr>
          <a:xfrm>
            <a:off x="3246403" y="2196160"/>
            <a:ext cx="8284057" cy="848880"/>
            <a:chOff x="242596" y="901279"/>
            <a:chExt cx="8041596" cy="725232"/>
          </a:xfrm>
        </p:grpSpPr>
        <p:pic>
          <p:nvPicPr>
            <p:cNvPr id="17" name="Picture 4" descr="151235608759140.png">
              <a:extLst>
                <a:ext uri="{FF2B5EF4-FFF2-40B4-BE49-F238E27FC236}">
                  <a16:creationId xmlns:a16="http://schemas.microsoft.com/office/drawing/2014/main" id="{D10892C6-8C6D-4DEF-AEAC-9C03A8AE0EF0}"/>
                </a:ext>
              </a:extLst>
            </p:cNvPr>
            <p:cNvPicPr>
              <a:picLocks noChangeAspect="1" noChangeArrowheads="1"/>
            </p:cNvPicPr>
            <p:nvPr/>
          </p:nvPicPr>
          <p:blipFill>
            <a:blip r:embed="rId8" cstate="print"/>
            <a:srcRect/>
            <a:stretch>
              <a:fillRect/>
            </a:stretch>
          </p:blipFill>
          <p:spPr bwMode="auto">
            <a:xfrm>
              <a:off x="4139952" y="901279"/>
              <a:ext cx="562259" cy="671247"/>
            </a:xfrm>
            <a:prstGeom prst="rect">
              <a:avLst/>
            </a:prstGeom>
            <a:noFill/>
            <a:ln w="9525">
              <a:noFill/>
              <a:miter lim="800000"/>
              <a:headEnd/>
              <a:tailEnd/>
            </a:ln>
          </p:spPr>
        </p:pic>
        <p:pic>
          <p:nvPicPr>
            <p:cNvPr id="18" name="Picture 5" descr="161235608759140.png">
              <a:extLst>
                <a:ext uri="{FF2B5EF4-FFF2-40B4-BE49-F238E27FC236}">
                  <a16:creationId xmlns:a16="http://schemas.microsoft.com/office/drawing/2014/main" id="{4F6167F0-F15D-401E-9C46-BA86E9C00E5B}"/>
                </a:ext>
              </a:extLst>
            </p:cNvPr>
            <p:cNvPicPr>
              <a:picLocks noChangeAspect="1" noChangeArrowheads="1"/>
            </p:cNvPicPr>
            <p:nvPr/>
          </p:nvPicPr>
          <p:blipFill>
            <a:blip r:embed="rId9" cstate="print"/>
            <a:srcRect/>
            <a:stretch>
              <a:fillRect/>
            </a:stretch>
          </p:blipFill>
          <p:spPr bwMode="auto">
            <a:xfrm>
              <a:off x="1187624" y="987574"/>
              <a:ext cx="621336" cy="611150"/>
            </a:xfrm>
            <a:prstGeom prst="rect">
              <a:avLst/>
            </a:prstGeom>
            <a:noFill/>
            <a:ln w="9525">
              <a:noFill/>
              <a:miter lim="800000"/>
              <a:headEnd/>
              <a:tailEnd/>
            </a:ln>
          </p:spPr>
        </p:pic>
        <p:pic>
          <p:nvPicPr>
            <p:cNvPr id="19" name="Picture 6" descr="171235608759140.png">
              <a:extLst>
                <a:ext uri="{FF2B5EF4-FFF2-40B4-BE49-F238E27FC236}">
                  <a16:creationId xmlns:a16="http://schemas.microsoft.com/office/drawing/2014/main" id="{F9F4732A-6F23-4AA1-9D5A-CF5F2EDDBE8D}"/>
                </a:ext>
              </a:extLst>
            </p:cNvPr>
            <p:cNvPicPr>
              <a:picLocks noChangeAspect="1" noChangeArrowheads="1"/>
            </p:cNvPicPr>
            <p:nvPr/>
          </p:nvPicPr>
          <p:blipFill>
            <a:blip r:embed="rId10" cstate="print"/>
            <a:srcRect/>
            <a:stretch>
              <a:fillRect/>
            </a:stretch>
          </p:blipFill>
          <p:spPr bwMode="auto">
            <a:xfrm>
              <a:off x="5004048" y="901279"/>
              <a:ext cx="726250" cy="725232"/>
            </a:xfrm>
            <a:prstGeom prst="rect">
              <a:avLst/>
            </a:prstGeom>
            <a:noFill/>
            <a:ln w="9525">
              <a:noFill/>
              <a:miter lim="800000"/>
              <a:headEnd/>
              <a:tailEnd/>
            </a:ln>
          </p:spPr>
        </p:pic>
        <p:pic>
          <p:nvPicPr>
            <p:cNvPr id="20" name="Picture 10" descr="211235608759140.png">
              <a:extLst>
                <a:ext uri="{FF2B5EF4-FFF2-40B4-BE49-F238E27FC236}">
                  <a16:creationId xmlns:a16="http://schemas.microsoft.com/office/drawing/2014/main" id="{FFA49EA1-1506-443F-BC80-8B82A51E41E2}"/>
                </a:ext>
              </a:extLst>
            </p:cNvPr>
            <p:cNvPicPr>
              <a:picLocks noChangeAspect="1" noChangeArrowheads="1"/>
            </p:cNvPicPr>
            <p:nvPr/>
          </p:nvPicPr>
          <p:blipFill>
            <a:blip r:embed="rId11" cstate="print"/>
            <a:srcRect/>
            <a:stretch>
              <a:fillRect/>
            </a:stretch>
          </p:blipFill>
          <p:spPr bwMode="auto">
            <a:xfrm>
              <a:off x="2987824" y="1072729"/>
              <a:ext cx="837276" cy="525589"/>
            </a:xfrm>
            <a:prstGeom prst="rect">
              <a:avLst/>
            </a:prstGeom>
            <a:noFill/>
            <a:ln w="9525">
              <a:noFill/>
              <a:miter lim="800000"/>
              <a:headEnd/>
              <a:tailEnd/>
            </a:ln>
          </p:spPr>
        </p:pic>
        <p:pic>
          <p:nvPicPr>
            <p:cNvPr id="21" name="Picture 12" descr="231235608759140.png">
              <a:extLst>
                <a:ext uri="{FF2B5EF4-FFF2-40B4-BE49-F238E27FC236}">
                  <a16:creationId xmlns:a16="http://schemas.microsoft.com/office/drawing/2014/main" id="{C311BD3B-45CF-4953-8FA6-2D29D246BA51}"/>
                </a:ext>
              </a:extLst>
            </p:cNvPr>
            <p:cNvPicPr>
              <a:picLocks noChangeAspect="1" noChangeArrowheads="1"/>
            </p:cNvPicPr>
            <p:nvPr/>
          </p:nvPicPr>
          <p:blipFill>
            <a:blip r:embed="rId12" cstate="print"/>
            <a:srcRect/>
            <a:stretch>
              <a:fillRect/>
            </a:stretch>
          </p:blipFill>
          <p:spPr bwMode="auto">
            <a:xfrm>
              <a:off x="6625852" y="915566"/>
              <a:ext cx="682452" cy="635597"/>
            </a:xfrm>
            <a:prstGeom prst="rect">
              <a:avLst/>
            </a:prstGeom>
            <a:noFill/>
            <a:ln w="9525">
              <a:noFill/>
              <a:miter lim="800000"/>
              <a:headEnd/>
              <a:tailEnd/>
            </a:ln>
          </p:spPr>
        </p:pic>
        <p:pic>
          <p:nvPicPr>
            <p:cNvPr id="22" name="Picture 13" descr="241235608759140.png">
              <a:extLst>
                <a:ext uri="{FF2B5EF4-FFF2-40B4-BE49-F238E27FC236}">
                  <a16:creationId xmlns:a16="http://schemas.microsoft.com/office/drawing/2014/main" id="{79B7305E-932C-4C38-BA94-37EC64781D24}"/>
                </a:ext>
              </a:extLst>
            </p:cNvPr>
            <p:cNvPicPr>
              <a:picLocks noChangeAspect="1" noChangeArrowheads="1"/>
            </p:cNvPicPr>
            <p:nvPr/>
          </p:nvPicPr>
          <p:blipFill>
            <a:blip r:embed="rId13" cstate="print"/>
            <a:srcRect/>
            <a:stretch>
              <a:fillRect/>
            </a:stretch>
          </p:blipFill>
          <p:spPr bwMode="auto">
            <a:xfrm>
              <a:off x="242596" y="966367"/>
              <a:ext cx="634578" cy="641708"/>
            </a:xfrm>
            <a:prstGeom prst="rect">
              <a:avLst/>
            </a:prstGeom>
            <a:noFill/>
            <a:ln w="9525">
              <a:noFill/>
              <a:miter lim="800000"/>
              <a:headEnd/>
              <a:tailEnd/>
            </a:ln>
          </p:spPr>
        </p:pic>
        <p:pic>
          <p:nvPicPr>
            <p:cNvPr id="23" name="Picture 14" descr="251235608759140.png">
              <a:extLst>
                <a:ext uri="{FF2B5EF4-FFF2-40B4-BE49-F238E27FC236}">
                  <a16:creationId xmlns:a16="http://schemas.microsoft.com/office/drawing/2014/main" id="{CA81374D-E4AE-4098-B2B8-C1FCE5316DDF}"/>
                </a:ext>
              </a:extLst>
            </p:cNvPr>
            <p:cNvPicPr>
              <a:picLocks noChangeAspect="1" noChangeArrowheads="1"/>
            </p:cNvPicPr>
            <p:nvPr/>
          </p:nvPicPr>
          <p:blipFill>
            <a:blip r:embed="rId14" cstate="print"/>
            <a:srcRect/>
            <a:stretch>
              <a:fillRect/>
            </a:stretch>
          </p:blipFill>
          <p:spPr bwMode="auto">
            <a:xfrm>
              <a:off x="2051720" y="901279"/>
              <a:ext cx="736436" cy="716064"/>
            </a:xfrm>
            <a:prstGeom prst="rect">
              <a:avLst/>
            </a:prstGeom>
            <a:noFill/>
            <a:ln w="9525">
              <a:noFill/>
              <a:miter lim="800000"/>
              <a:headEnd/>
              <a:tailEnd/>
            </a:ln>
          </p:spPr>
        </p:pic>
        <p:pic>
          <p:nvPicPr>
            <p:cNvPr id="24" name="Picture 24">
              <a:extLst>
                <a:ext uri="{FF2B5EF4-FFF2-40B4-BE49-F238E27FC236}">
                  <a16:creationId xmlns:a16="http://schemas.microsoft.com/office/drawing/2014/main" id="{DFD53428-FB42-4C96-9697-15579391E14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24328" y="915566"/>
              <a:ext cx="759864" cy="6355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5" name="Picture 9" descr="201235608759140.png">
              <a:extLst>
                <a:ext uri="{FF2B5EF4-FFF2-40B4-BE49-F238E27FC236}">
                  <a16:creationId xmlns:a16="http://schemas.microsoft.com/office/drawing/2014/main" id="{01FA94FD-B988-4A0F-B0E3-AAC1C640DF80}"/>
                </a:ext>
              </a:extLst>
            </p:cNvPr>
            <p:cNvPicPr>
              <a:picLocks noChangeAspect="1" noChangeArrowheads="1"/>
            </p:cNvPicPr>
            <p:nvPr/>
          </p:nvPicPr>
          <p:blipFill>
            <a:blip r:embed="rId16" cstate="print"/>
            <a:srcRect/>
            <a:stretch>
              <a:fillRect/>
            </a:stretch>
          </p:blipFill>
          <p:spPr bwMode="auto">
            <a:xfrm>
              <a:off x="5868144" y="915566"/>
              <a:ext cx="672266" cy="652913"/>
            </a:xfrm>
            <a:prstGeom prst="rect">
              <a:avLst/>
            </a:prstGeom>
            <a:noFill/>
            <a:ln w="9525">
              <a:noFill/>
              <a:miter lim="800000"/>
              <a:headEnd/>
              <a:tailEnd/>
            </a:ln>
          </p:spPr>
        </p:pic>
      </p:grpSp>
      <p:sp>
        <p:nvSpPr>
          <p:cNvPr id="26" name="双大括号 25">
            <a:extLst>
              <a:ext uri="{FF2B5EF4-FFF2-40B4-BE49-F238E27FC236}">
                <a16:creationId xmlns:a16="http://schemas.microsoft.com/office/drawing/2014/main" id="{94379B78-C18F-4CEE-9E4E-721FFEFC9B21}"/>
              </a:ext>
            </a:extLst>
          </p:cNvPr>
          <p:cNvSpPr/>
          <p:nvPr/>
        </p:nvSpPr>
        <p:spPr>
          <a:xfrm>
            <a:off x="5325799" y="3406405"/>
            <a:ext cx="4892400" cy="3184864"/>
          </a:xfrm>
          <a:prstGeom prst="bracePair">
            <a:avLst/>
          </a:prstGeom>
          <a:ln>
            <a:tailEnd type="triangle"/>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3D7FA904-D17B-44B9-AF14-6C4DD86B754F}"/>
              </a:ext>
            </a:extLst>
          </p:cNvPr>
          <p:cNvSpPr txBox="1"/>
          <p:nvPr/>
        </p:nvSpPr>
        <p:spPr>
          <a:xfrm>
            <a:off x="1273261" y="5989523"/>
            <a:ext cx="1835759" cy="495457"/>
          </a:xfrm>
          <a:prstGeom prst="rect">
            <a:avLst/>
          </a:prstGeom>
          <a:noFill/>
        </p:spPr>
        <p:txBody>
          <a:bodyPr wrap="none" rtlCol="0">
            <a:spAutoFit/>
          </a:bodyPr>
          <a:lstStyle/>
          <a:p>
            <a:pPr algn="l">
              <a:lnSpc>
                <a:spcPct val="150000"/>
              </a:lnSpc>
            </a:pPr>
            <a:r>
              <a:rPr lang="en-US" altLang="zh-CN" sz="2000" dirty="0"/>
              <a:t>Linus Torvalds</a:t>
            </a:r>
            <a:endParaRPr lang="zh-CN" altLang="en-US" sz="2000" dirty="0"/>
          </a:p>
        </p:txBody>
      </p:sp>
      <p:sp>
        <p:nvSpPr>
          <p:cNvPr id="28" name="文本框 27">
            <a:extLst>
              <a:ext uri="{FF2B5EF4-FFF2-40B4-BE49-F238E27FC236}">
                <a16:creationId xmlns:a16="http://schemas.microsoft.com/office/drawing/2014/main" id="{37747A10-CD3E-4B21-B486-AA15F6A3B973}"/>
              </a:ext>
            </a:extLst>
          </p:cNvPr>
          <p:cNvSpPr txBox="1"/>
          <p:nvPr/>
        </p:nvSpPr>
        <p:spPr>
          <a:xfrm>
            <a:off x="3687282" y="3421730"/>
            <a:ext cx="1649811" cy="960456"/>
          </a:xfrm>
          <a:prstGeom prst="rect">
            <a:avLst/>
          </a:prstGeom>
          <a:noFill/>
        </p:spPr>
        <p:txBody>
          <a:bodyPr wrap="none" rtlCol="0">
            <a:spAutoFit/>
          </a:bodyPr>
          <a:lstStyle/>
          <a:p>
            <a:pPr algn="ctr">
              <a:lnSpc>
                <a:spcPct val="150000"/>
              </a:lnSpc>
            </a:pPr>
            <a:r>
              <a:rPr lang="en-US" altLang="zh-CN" sz="2000" dirty="0"/>
              <a:t>2005</a:t>
            </a:r>
            <a:r>
              <a:rPr lang="zh-CN" altLang="en-US" sz="2000" dirty="0"/>
              <a:t>年</a:t>
            </a:r>
            <a:endParaRPr lang="en-US" altLang="zh-CN" sz="2000" dirty="0"/>
          </a:p>
          <a:p>
            <a:pPr algn="ctr">
              <a:lnSpc>
                <a:spcPct val="150000"/>
              </a:lnSpc>
            </a:pPr>
            <a:r>
              <a:rPr lang="en-US" altLang="zh-CN" sz="2000" dirty="0"/>
              <a:t>Google</a:t>
            </a:r>
            <a:r>
              <a:rPr lang="zh-CN" altLang="en-US" sz="2000" dirty="0"/>
              <a:t>注资</a:t>
            </a:r>
          </a:p>
        </p:txBody>
      </p:sp>
      <p:pic>
        <p:nvPicPr>
          <p:cNvPr id="29" name="图片 28">
            <a:extLst>
              <a:ext uri="{FF2B5EF4-FFF2-40B4-BE49-F238E27FC236}">
                <a16:creationId xmlns:a16="http://schemas.microsoft.com/office/drawing/2014/main" id="{F5E4B158-B8AE-453F-8690-2FA953404F58}"/>
              </a:ext>
            </a:extLst>
          </p:cNvPr>
          <p:cNvPicPr>
            <a:picLocks noChangeAspect="1"/>
          </p:cNvPicPr>
          <p:nvPr/>
        </p:nvPicPr>
        <p:blipFill>
          <a:blip r:embed="rId17"/>
          <a:stretch>
            <a:fillRect/>
          </a:stretch>
        </p:blipFill>
        <p:spPr>
          <a:xfrm>
            <a:off x="10435997" y="3682332"/>
            <a:ext cx="1339140" cy="2687938"/>
          </a:xfrm>
          <a:prstGeom prst="rect">
            <a:avLst/>
          </a:prstGeom>
        </p:spPr>
      </p:pic>
    </p:spTree>
    <p:extLst>
      <p:ext uri="{BB962C8B-B14F-4D97-AF65-F5344CB8AC3E}">
        <p14:creationId xmlns:p14="http://schemas.microsoft.com/office/powerpoint/2010/main" val="324793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7" name="直接连接符 6">
            <a:extLst>
              <a:ext uri="{FF2B5EF4-FFF2-40B4-BE49-F238E27FC236}">
                <a16:creationId xmlns:a16="http://schemas.microsoft.com/office/drawing/2014/main" id="{879BC9CC-0AC9-4EA3-9569-36A5389F6AC4}"/>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357376E-F22C-4FD2-84BB-DB7C0DFA60BF}"/>
              </a:ext>
            </a:extLst>
          </p:cNvPr>
          <p:cNvSpPr txBox="1"/>
          <p:nvPr/>
        </p:nvSpPr>
        <p:spPr>
          <a:xfrm>
            <a:off x="1417760" y="868477"/>
            <a:ext cx="2339102" cy="523220"/>
          </a:xfrm>
          <a:prstGeom prst="rect">
            <a:avLst/>
          </a:prstGeom>
          <a:noFill/>
        </p:spPr>
        <p:txBody>
          <a:bodyPr wrap="none" rtlCol="0">
            <a:spAutoFit/>
          </a:bodyPr>
          <a:lstStyle/>
          <a:p>
            <a:r>
              <a:rPr lang="zh-CN" altLang="en-US" sz="2800" b="1" dirty="0">
                <a:solidFill>
                  <a:srgbClr val="FF0000"/>
                </a:solidFill>
              </a:rPr>
              <a:t>国产操作系统</a:t>
            </a:r>
          </a:p>
        </p:txBody>
      </p:sp>
      <p:sp>
        <p:nvSpPr>
          <p:cNvPr id="9" name="文本框 8">
            <a:extLst>
              <a:ext uri="{FF2B5EF4-FFF2-40B4-BE49-F238E27FC236}">
                <a16:creationId xmlns:a16="http://schemas.microsoft.com/office/drawing/2014/main" id="{6228F0D2-07FB-4301-B64E-3C64EBDBA452}"/>
              </a:ext>
            </a:extLst>
          </p:cNvPr>
          <p:cNvSpPr txBox="1"/>
          <p:nvPr/>
        </p:nvSpPr>
        <p:spPr>
          <a:xfrm>
            <a:off x="939698" y="1779090"/>
            <a:ext cx="9889321" cy="1889876"/>
          </a:xfrm>
          <a:prstGeom prst="rect">
            <a:avLst/>
          </a:prstGeom>
          <a:noFill/>
        </p:spPr>
        <p:txBody>
          <a:bodyPr wrap="square">
            <a:spAutoFit/>
          </a:bodyPr>
          <a:lstStyle/>
          <a:p>
            <a:pPr marL="342900" indent="-342900" algn="just" fontAlgn="base">
              <a:lnSpc>
                <a:spcPct val="150000"/>
              </a:lnSpc>
              <a:buFont typeface="Wingdings" panose="05000000000000000000" pitchFamily="2" charset="2"/>
              <a:buChar char="Ø"/>
            </a:pPr>
            <a:r>
              <a:rPr lang="zh-CN" altLang="en-US" sz="2000" b="1" i="0" dirty="0">
                <a:solidFill>
                  <a:srgbClr val="262626"/>
                </a:solidFill>
                <a:effectLst/>
                <a:latin typeface="等线" panose="02010600030101010101" pitchFamily="2" charset="-122"/>
              </a:rPr>
              <a:t>随着数字与信息化推进，网络信息安全已经成为大国角逐的核心竞争要素。</a:t>
            </a:r>
          </a:p>
          <a:p>
            <a:pPr marL="342900" indent="-342900" algn="just" fontAlgn="base">
              <a:lnSpc>
                <a:spcPct val="150000"/>
              </a:lnSpc>
              <a:buFont typeface="Wingdings" panose="05000000000000000000" pitchFamily="2" charset="2"/>
              <a:buChar char="Ø"/>
            </a:pPr>
            <a:endParaRPr lang="zh-CN" altLang="en-US" sz="2000" b="1" i="0" dirty="0">
              <a:solidFill>
                <a:srgbClr val="262626"/>
              </a:solidFill>
              <a:effectLst/>
              <a:latin typeface="等线" panose="02010600030101010101" pitchFamily="2" charset="-122"/>
            </a:endParaRPr>
          </a:p>
          <a:p>
            <a:pPr marL="342900" indent="-342900" algn="just" fontAlgn="base">
              <a:lnSpc>
                <a:spcPct val="150000"/>
              </a:lnSpc>
              <a:buFont typeface="Wingdings" panose="05000000000000000000" pitchFamily="2" charset="2"/>
              <a:buChar char="Ø"/>
            </a:pPr>
            <a:r>
              <a:rPr lang="zh-CN" altLang="en-US" sz="2000" b="1" i="0" dirty="0">
                <a:solidFill>
                  <a:srgbClr val="262626"/>
                </a:solidFill>
                <a:effectLst/>
                <a:latin typeface="等线" panose="02010600030101010101" pitchFamily="2" charset="-122"/>
              </a:rPr>
              <a:t>操作系统作为软硬件纽带，在安全领域扮演着核心地位，发展本土化操作系统，是国家防范网络攻击与威胁需要直接面对的问题。</a:t>
            </a:r>
            <a:endParaRPr lang="en-US" altLang="zh-CN" sz="2000" b="1" i="0" dirty="0">
              <a:solidFill>
                <a:srgbClr val="262626"/>
              </a:solidFill>
              <a:effectLst/>
              <a:latin typeface="等线" panose="02010600030101010101" pitchFamily="2" charset="-122"/>
            </a:endParaRPr>
          </a:p>
        </p:txBody>
      </p:sp>
      <p:pic>
        <p:nvPicPr>
          <p:cNvPr id="10" name="Picture 27">
            <a:extLst>
              <a:ext uri="{FF2B5EF4-FFF2-40B4-BE49-F238E27FC236}">
                <a16:creationId xmlns:a16="http://schemas.microsoft.com/office/drawing/2014/main" id="{5842B62C-9E23-462A-9173-550695E24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403" y="3983696"/>
            <a:ext cx="2459878" cy="203349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F60458E-9474-46E2-A0BD-4EA74E6DB295}"/>
              </a:ext>
            </a:extLst>
          </p:cNvPr>
          <p:cNvSpPr txBox="1"/>
          <p:nvPr/>
        </p:nvSpPr>
        <p:spPr>
          <a:xfrm>
            <a:off x="531463" y="6030517"/>
            <a:ext cx="2195452" cy="463588"/>
          </a:xfrm>
          <a:prstGeom prst="rect">
            <a:avLst/>
          </a:prstGeom>
          <a:noFill/>
        </p:spPr>
        <p:txBody>
          <a:bodyPr wrap="square">
            <a:spAutoFit/>
          </a:bodyPr>
          <a:lstStyle/>
          <a:p>
            <a:pPr algn="just" fontAlgn="base">
              <a:lnSpc>
                <a:spcPct val="150000"/>
              </a:lnSpc>
            </a:pPr>
            <a:r>
              <a:rPr lang="en-US" altLang="zh-CN" sz="1800" b="1" i="0" dirty="0">
                <a:solidFill>
                  <a:srgbClr val="262626"/>
                </a:solidFill>
                <a:effectLst/>
                <a:latin typeface="等线" panose="02010600030101010101" pitchFamily="2" charset="-122"/>
              </a:rPr>
              <a:t>08</a:t>
            </a:r>
            <a:r>
              <a:rPr lang="zh-CN" altLang="en-US" sz="1800" b="1" i="0" dirty="0">
                <a:solidFill>
                  <a:srgbClr val="262626"/>
                </a:solidFill>
                <a:effectLst/>
                <a:latin typeface="等线" panose="02010600030101010101" pitchFamily="2" charset="-122"/>
              </a:rPr>
              <a:t>年微软黑屏事件</a:t>
            </a:r>
          </a:p>
        </p:txBody>
      </p:sp>
      <p:sp>
        <p:nvSpPr>
          <p:cNvPr id="12" name="AutoShape 29">
            <a:extLst>
              <a:ext uri="{FF2B5EF4-FFF2-40B4-BE49-F238E27FC236}">
                <a16:creationId xmlns:a16="http://schemas.microsoft.com/office/drawing/2014/main" id="{33ABCB79-40E2-4A32-B253-BA64F4445F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Picture 31">
            <a:extLst>
              <a:ext uri="{FF2B5EF4-FFF2-40B4-BE49-F238E27FC236}">
                <a16:creationId xmlns:a16="http://schemas.microsoft.com/office/drawing/2014/main" id="{40CE8930-346C-49FF-B278-F8E7B2E46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460" y="3983696"/>
            <a:ext cx="3563466" cy="20058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3">
            <a:extLst>
              <a:ext uri="{FF2B5EF4-FFF2-40B4-BE49-F238E27FC236}">
                <a16:creationId xmlns:a16="http://schemas.microsoft.com/office/drawing/2014/main" id="{B59A8394-0453-44C1-B0BA-0A4CBE689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5105" y="3983696"/>
            <a:ext cx="2666706" cy="20058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5">
            <a:extLst>
              <a:ext uri="{FF2B5EF4-FFF2-40B4-BE49-F238E27FC236}">
                <a16:creationId xmlns:a16="http://schemas.microsoft.com/office/drawing/2014/main" id="{E98BD0B7-ED90-4689-82E3-194C7CAF6F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0990" y="3983696"/>
            <a:ext cx="1739547" cy="2057734"/>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20E1B522-13E6-4B04-AB7A-0184404F305B}"/>
              </a:ext>
            </a:extLst>
          </p:cNvPr>
          <p:cNvSpPr txBox="1"/>
          <p:nvPr/>
        </p:nvSpPr>
        <p:spPr>
          <a:xfrm>
            <a:off x="3530160" y="6077645"/>
            <a:ext cx="2870640" cy="369332"/>
          </a:xfrm>
          <a:prstGeom prst="rect">
            <a:avLst/>
          </a:prstGeom>
          <a:noFill/>
        </p:spPr>
        <p:txBody>
          <a:bodyPr wrap="square">
            <a:spAutoFit/>
          </a:bodyPr>
          <a:lstStyle/>
          <a:p>
            <a:r>
              <a:rPr lang="en-US" altLang="zh-CN" sz="1800" b="1" i="0" dirty="0">
                <a:solidFill>
                  <a:srgbClr val="262626"/>
                </a:solidFill>
                <a:effectLst/>
                <a:latin typeface="等线" panose="02010600030101010101" pitchFamily="2" charset="-122"/>
              </a:rPr>
              <a:t>10</a:t>
            </a:r>
            <a:r>
              <a:rPr lang="zh-CN" altLang="en-US" sz="1800" b="1" i="0" dirty="0">
                <a:solidFill>
                  <a:srgbClr val="262626"/>
                </a:solidFill>
                <a:effectLst/>
                <a:latin typeface="等线" panose="02010600030101010101" pitchFamily="2" charset="-122"/>
              </a:rPr>
              <a:t>年</a:t>
            </a:r>
            <a:r>
              <a:rPr lang="en-US" altLang="zh-CN" sz="1800" b="1" i="0" dirty="0">
                <a:solidFill>
                  <a:srgbClr val="262626"/>
                </a:solidFill>
                <a:effectLst/>
                <a:latin typeface="等线" panose="02010600030101010101" pitchFamily="2" charset="-122"/>
              </a:rPr>
              <a:t>Stuxnet</a:t>
            </a:r>
            <a:r>
              <a:rPr lang="zh-CN" altLang="en-US" sz="1800" b="1" i="0" dirty="0">
                <a:solidFill>
                  <a:srgbClr val="262626"/>
                </a:solidFill>
                <a:effectLst/>
                <a:latin typeface="等线" panose="02010600030101010101" pitchFamily="2" charset="-122"/>
              </a:rPr>
              <a:t>震网病毒事件</a:t>
            </a:r>
            <a:endParaRPr lang="zh-CN" altLang="en-US" dirty="0"/>
          </a:p>
        </p:txBody>
      </p:sp>
      <p:sp>
        <p:nvSpPr>
          <p:cNvPr id="17" name="文本框 16">
            <a:extLst>
              <a:ext uri="{FF2B5EF4-FFF2-40B4-BE49-F238E27FC236}">
                <a16:creationId xmlns:a16="http://schemas.microsoft.com/office/drawing/2014/main" id="{B43E528A-8281-4483-AF1F-AB1326F54560}"/>
              </a:ext>
            </a:extLst>
          </p:cNvPr>
          <p:cNvSpPr txBox="1"/>
          <p:nvPr/>
        </p:nvSpPr>
        <p:spPr>
          <a:xfrm>
            <a:off x="7616924" y="6077645"/>
            <a:ext cx="1613912" cy="369332"/>
          </a:xfrm>
          <a:prstGeom prst="rect">
            <a:avLst/>
          </a:prstGeom>
          <a:noFill/>
        </p:spPr>
        <p:txBody>
          <a:bodyPr wrap="square">
            <a:spAutoFit/>
          </a:bodyPr>
          <a:lstStyle/>
          <a:p>
            <a:r>
              <a:rPr lang="en-US" altLang="zh-CN" sz="1800" b="1" i="0" dirty="0">
                <a:solidFill>
                  <a:srgbClr val="262626"/>
                </a:solidFill>
                <a:effectLst/>
                <a:latin typeface="等线" panose="02010600030101010101" pitchFamily="2" charset="-122"/>
              </a:rPr>
              <a:t>13 </a:t>
            </a:r>
            <a:r>
              <a:rPr lang="zh-CN" altLang="en-US" sz="1800" b="1" i="0" dirty="0">
                <a:solidFill>
                  <a:srgbClr val="262626"/>
                </a:solidFill>
                <a:effectLst/>
                <a:latin typeface="等线" panose="02010600030101010101" pitchFamily="2" charset="-122"/>
              </a:rPr>
              <a:t>年棱镜门</a:t>
            </a:r>
            <a:endParaRPr lang="zh-CN" altLang="en-US" dirty="0"/>
          </a:p>
        </p:txBody>
      </p:sp>
      <p:sp>
        <p:nvSpPr>
          <p:cNvPr id="18" name="文本框 17">
            <a:extLst>
              <a:ext uri="{FF2B5EF4-FFF2-40B4-BE49-F238E27FC236}">
                <a16:creationId xmlns:a16="http://schemas.microsoft.com/office/drawing/2014/main" id="{24D49665-7A5F-440C-8BC1-BF8E38C4E236}"/>
              </a:ext>
            </a:extLst>
          </p:cNvPr>
          <p:cNvSpPr txBox="1"/>
          <p:nvPr/>
        </p:nvSpPr>
        <p:spPr>
          <a:xfrm>
            <a:off x="9753185" y="6077645"/>
            <a:ext cx="2176348" cy="646331"/>
          </a:xfrm>
          <a:prstGeom prst="rect">
            <a:avLst/>
          </a:prstGeom>
          <a:noFill/>
        </p:spPr>
        <p:txBody>
          <a:bodyPr wrap="square">
            <a:spAutoFit/>
          </a:bodyPr>
          <a:lstStyle/>
          <a:p>
            <a:pPr algn="ctr"/>
            <a:r>
              <a:rPr lang="en-US" altLang="zh-CN" sz="1800" b="1" i="0" dirty="0">
                <a:solidFill>
                  <a:srgbClr val="262626"/>
                </a:solidFill>
                <a:effectLst/>
                <a:latin typeface="等线" panose="02010600030101010101" pitchFamily="2" charset="-122"/>
              </a:rPr>
              <a:t>17</a:t>
            </a:r>
            <a:r>
              <a:rPr lang="zh-CN" altLang="en-US" sz="1800" b="1" i="0" dirty="0">
                <a:solidFill>
                  <a:srgbClr val="262626"/>
                </a:solidFill>
                <a:effectLst/>
                <a:latin typeface="等线" panose="02010600030101010101" pitchFamily="2" charset="-122"/>
              </a:rPr>
              <a:t>年</a:t>
            </a:r>
            <a:r>
              <a:rPr lang="en-US" altLang="zh-CN" sz="1800" b="1" i="0" dirty="0">
                <a:solidFill>
                  <a:srgbClr val="262626"/>
                </a:solidFill>
                <a:effectLst/>
                <a:latin typeface="等线" panose="02010600030101010101" pitchFamily="2" charset="-122"/>
              </a:rPr>
              <a:t>Intel</a:t>
            </a:r>
            <a:r>
              <a:rPr lang="zh-CN" altLang="en-US" sz="1800" b="1" i="0" dirty="0">
                <a:solidFill>
                  <a:srgbClr val="262626"/>
                </a:solidFill>
                <a:effectLst/>
                <a:latin typeface="等线" panose="02010600030101010101" pitchFamily="2" charset="-122"/>
              </a:rPr>
              <a:t>芯片</a:t>
            </a:r>
            <a:r>
              <a:rPr lang="en-US" altLang="zh-CN" sz="1800" b="1" i="0" dirty="0" err="1">
                <a:solidFill>
                  <a:srgbClr val="262626"/>
                </a:solidFill>
                <a:effectLst/>
                <a:latin typeface="等线" panose="02010600030101010101" pitchFamily="2" charset="-122"/>
              </a:rPr>
              <a:t>Minix</a:t>
            </a:r>
            <a:endParaRPr lang="en-US" altLang="zh-CN" b="1" dirty="0">
              <a:solidFill>
                <a:srgbClr val="262626"/>
              </a:solidFill>
              <a:latin typeface="等线" panose="02010600030101010101" pitchFamily="2" charset="-122"/>
            </a:endParaRPr>
          </a:p>
          <a:p>
            <a:pPr algn="ctr"/>
            <a:r>
              <a:rPr lang="zh-CN" altLang="en-US" sz="1800" b="1" i="0" dirty="0">
                <a:solidFill>
                  <a:srgbClr val="262626"/>
                </a:solidFill>
                <a:effectLst/>
                <a:latin typeface="等线" panose="02010600030101010101" pitchFamily="2" charset="-122"/>
              </a:rPr>
              <a:t>泄漏风险</a:t>
            </a:r>
            <a:endParaRPr lang="zh-CN" altLang="en-US" dirty="0"/>
          </a:p>
        </p:txBody>
      </p:sp>
      <p:pic>
        <p:nvPicPr>
          <p:cNvPr id="19" name="图片 18">
            <a:extLst>
              <a:ext uri="{FF2B5EF4-FFF2-40B4-BE49-F238E27FC236}">
                <a16:creationId xmlns:a16="http://schemas.microsoft.com/office/drawing/2014/main" id="{64117E08-8F0D-4358-9BB0-199B8AB06DE6}"/>
              </a:ext>
            </a:extLst>
          </p:cNvPr>
          <p:cNvPicPr>
            <a:picLocks noChangeAspect="1"/>
          </p:cNvPicPr>
          <p:nvPr/>
        </p:nvPicPr>
        <p:blipFill>
          <a:blip r:embed="rId7"/>
          <a:stretch>
            <a:fillRect/>
          </a:stretch>
        </p:blipFill>
        <p:spPr>
          <a:xfrm>
            <a:off x="556063" y="667655"/>
            <a:ext cx="861697" cy="861697"/>
          </a:xfrm>
          <a:prstGeom prst="rect">
            <a:avLst/>
          </a:prstGeom>
        </p:spPr>
      </p:pic>
    </p:spTree>
    <p:extLst>
      <p:ext uri="{BB962C8B-B14F-4D97-AF65-F5344CB8AC3E}">
        <p14:creationId xmlns:p14="http://schemas.microsoft.com/office/powerpoint/2010/main" val="3401227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7" name="直接连接符 6">
            <a:extLst>
              <a:ext uri="{FF2B5EF4-FFF2-40B4-BE49-F238E27FC236}">
                <a16:creationId xmlns:a16="http://schemas.microsoft.com/office/drawing/2014/main" id="{D977586A-C99E-4CCF-9FF5-19CB6593BECE}"/>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00E25D3-5D7F-45D8-926A-370B020C9AAC}"/>
              </a:ext>
            </a:extLst>
          </p:cNvPr>
          <p:cNvSpPr txBox="1"/>
          <p:nvPr/>
        </p:nvSpPr>
        <p:spPr>
          <a:xfrm>
            <a:off x="1417760" y="868477"/>
            <a:ext cx="1620957" cy="523220"/>
          </a:xfrm>
          <a:prstGeom prst="rect">
            <a:avLst/>
          </a:prstGeom>
          <a:noFill/>
        </p:spPr>
        <p:txBody>
          <a:bodyPr wrap="none" rtlCol="0">
            <a:spAutoFit/>
          </a:bodyPr>
          <a:lstStyle/>
          <a:p>
            <a:r>
              <a:rPr lang="zh-CN" altLang="en-US" sz="2800" b="1" dirty="0">
                <a:solidFill>
                  <a:srgbClr val="FF0000"/>
                </a:solidFill>
              </a:rPr>
              <a:t>夹缝生存</a:t>
            </a:r>
          </a:p>
        </p:txBody>
      </p:sp>
      <p:pic>
        <p:nvPicPr>
          <p:cNvPr id="9" name="图片 8">
            <a:extLst>
              <a:ext uri="{FF2B5EF4-FFF2-40B4-BE49-F238E27FC236}">
                <a16:creationId xmlns:a16="http://schemas.microsoft.com/office/drawing/2014/main" id="{2F9417EA-450B-48AE-8D60-6676B1D3D947}"/>
              </a:ext>
            </a:extLst>
          </p:cNvPr>
          <p:cNvPicPr>
            <a:picLocks noChangeAspect="1"/>
          </p:cNvPicPr>
          <p:nvPr/>
        </p:nvPicPr>
        <p:blipFill>
          <a:blip r:embed="rId3"/>
          <a:stretch>
            <a:fillRect/>
          </a:stretch>
        </p:blipFill>
        <p:spPr>
          <a:xfrm>
            <a:off x="556063" y="667655"/>
            <a:ext cx="861697" cy="861697"/>
          </a:xfrm>
          <a:prstGeom prst="rect">
            <a:avLst/>
          </a:prstGeom>
        </p:spPr>
      </p:pic>
      <p:sp>
        <p:nvSpPr>
          <p:cNvPr id="10" name="AutoShape 29">
            <a:extLst>
              <a:ext uri="{FF2B5EF4-FFF2-40B4-BE49-F238E27FC236}">
                <a16:creationId xmlns:a16="http://schemas.microsoft.com/office/drawing/2014/main" id="{575A46E8-95F6-4B3D-A78E-17167DB6F3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Picture 2">
            <a:extLst>
              <a:ext uri="{FF2B5EF4-FFF2-40B4-BE49-F238E27FC236}">
                <a16:creationId xmlns:a16="http://schemas.microsoft.com/office/drawing/2014/main" id="{6F2D0941-B250-47BC-A046-615864917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59" y="2026330"/>
            <a:ext cx="6323315" cy="347782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1926107E-861B-44C2-AF01-324F4D4550E7}"/>
              </a:ext>
            </a:extLst>
          </p:cNvPr>
          <p:cNvSpPr txBox="1"/>
          <p:nvPr/>
        </p:nvSpPr>
        <p:spPr>
          <a:xfrm>
            <a:off x="1997406" y="5605216"/>
            <a:ext cx="2492990" cy="498791"/>
          </a:xfrm>
          <a:prstGeom prst="rect">
            <a:avLst/>
          </a:prstGeom>
          <a:noFill/>
        </p:spPr>
        <p:txBody>
          <a:bodyPr wrap="none" rtlCol="0">
            <a:spAutoFit/>
          </a:bodyPr>
          <a:lstStyle/>
          <a:p>
            <a:pPr algn="l">
              <a:lnSpc>
                <a:spcPct val="150000"/>
              </a:lnSpc>
            </a:pPr>
            <a:r>
              <a:rPr lang="zh-CN" altLang="en-US" sz="2000" dirty="0"/>
              <a:t>桌面操作系统占有率</a:t>
            </a:r>
          </a:p>
        </p:txBody>
      </p:sp>
      <p:pic>
        <p:nvPicPr>
          <p:cNvPr id="13" name="图片 12">
            <a:extLst>
              <a:ext uri="{FF2B5EF4-FFF2-40B4-BE49-F238E27FC236}">
                <a16:creationId xmlns:a16="http://schemas.microsoft.com/office/drawing/2014/main" id="{2336C714-14AD-4069-ADFB-8972E76130B6}"/>
              </a:ext>
            </a:extLst>
          </p:cNvPr>
          <p:cNvPicPr>
            <a:picLocks noChangeAspect="1"/>
          </p:cNvPicPr>
          <p:nvPr/>
        </p:nvPicPr>
        <p:blipFill>
          <a:blip r:embed="rId5"/>
          <a:stretch>
            <a:fillRect/>
          </a:stretch>
        </p:blipFill>
        <p:spPr>
          <a:xfrm>
            <a:off x="6581775" y="2026330"/>
            <a:ext cx="5243764" cy="3477823"/>
          </a:xfrm>
          <a:prstGeom prst="rect">
            <a:avLst/>
          </a:prstGeom>
        </p:spPr>
      </p:pic>
      <p:sp>
        <p:nvSpPr>
          <p:cNvPr id="14" name="文本框 13">
            <a:extLst>
              <a:ext uri="{FF2B5EF4-FFF2-40B4-BE49-F238E27FC236}">
                <a16:creationId xmlns:a16="http://schemas.microsoft.com/office/drawing/2014/main" id="{406034EE-82AF-4205-A42F-9975127FAACA}"/>
              </a:ext>
            </a:extLst>
          </p:cNvPr>
          <p:cNvSpPr txBox="1"/>
          <p:nvPr/>
        </p:nvSpPr>
        <p:spPr>
          <a:xfrm>
            <a:off x="7984341" y="5674834"/>
            <a:ext cx="2749471" cy="498791"/>
          </a:xfrm>
          <a:prstGeom prst="rect">
            <a:avLst/>
          </a:prstGeom>
          <a:noFill/>
        </p:spPr>
        <p:txBody>
          <a:bodyPr wrap="none" rtlCol="0">
            <a:spAutoFit/>
          </a:bodyPr>
          <a:lstStyle/>
          <a:p>
            <a:pPr algn="l">
              <a:lnSpc>
                <a:spcPct val="150000"/>
              </a:lnSpc>
            </a:pPr>
            <a:r>
              <a:rPr lang="zh-CN" altLang="en-US" sz="2000" dirty="0"/>
              <a:t>服务器操作系统占有率</a:t>
            </a:r>
          </a:p>
        </p:txBody>
      </p:sp>
    </p:spTree>
    <p:extLst>
      <p:ext uri="{BB962C8B-B14F-4D97-AF65-F5344CB8AC3E}">
        <p14:creationId xmlns:p14="http://schemas.microsoft.com/office/powerpoint/2010/main" val="1232144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7" name="直接连接符 6">
            <a:extLst>
              <a:ext uri="{FF2B5EF4-FFF2-40B4-BE49-F238E27FC236}">
                <a16:creationId xmlns:a16="http://schemas.microsoft.com/office/drawing/2014/main" id="{95111B74-B896-4DF4-A8FB-5F9870D50817}"/>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B4B369B-D177-4F33-901D-B03574A06282}"/>
              </a:ext>
            </a:extLst>
          </p:cNvPr>
          <p:cNvSpPr txBox="1"/>
          <p:nvPr/>
        </p:nvSpPr>
        <p:spPr>
          <a:xfrm>
            <a:off x="1417760" y="868477"/>
            <a:ext cx="3057247" cy="523220"/>
          </a:xfrm>
          <a:prstGeom prst="rect">
            <a:avLst/>
          </a:prstGeom>
          <a:noFill/>
        </p:spPr>
        <p:txBody>
          <a:bodyPr wrap="none" rtlCol="0">
            <a:spAutoFit/>
          </a:bodyPr>
          <a:lstStyle/>
          <a:p>
            <a:r>
              <a:rPr lang="zh-CN" altLang="en-US" sz="2800" b="1" dirty="0">
                <a:solidFill>
                  <a:srgbClr val="FF0000"/>
                </a:solidFill>
              </a:rPr>
              <a:t>二十年本土化之路</a:t>
            </a:r>
          </a:p>
        </p:txBody>
      </p:sp>
      <p:pic>
        <p:nvPicPr>
          <p:cNvPr id="9" name="图片 8">
            <a:extLst>
              <a:ext uri="{FF2B5EF4-FFF2-40B4-BE49-F238E27FC236}">
                <a16:creationId xmlns:a16="http://schemas.microsoft.com/office/drawing/2014/main" id="{7A9AFD7A-240F-4664-ACE3-8C469A3F7193}"/>
              </a:ext>
            </a:extLst>
          </p:cNvPr>
          <p:cNvPicPr>
            <a:picLocks noChangeAspect="1"/>
          </p:cNvPicPr>
          <p:nvPr/>
        </p:nvPicPr>
        <p:blipFill>
          <a:blip r:embed="rId3"/>
          <a:stretch>
            <a:fillRect/>
          </a:stretch>
        </p:blipFill>
        <p:spPr>
          <a:xfrm>
            <a:off x="556063" y="667655"/>
            <a:ext cx="861697" cy="861697"/>
          </a:xfrm>
          <a:prstGeom prst="rect">
            <a:avLst/>
          </a:prstGeom>
        </p:spPr>
      </p:pic>
      <p:sp>
        <p:nvSpPr>
          <p:cNvPr id="10" name="文本框 9">
            <a:extLst>
              <a:ext uri="{FF2B5EF4-FFF2-40B4-BE49-F238E27FC236}">
                <a16:creationId xmlns:a16="http://schemas.microsoft.com/office/drawing/2014/main" id="{A0A4DF80-7088-4F1F-A623-819553108F9E}"/>
              </a:ext>
            </a:extLst>
          </p:cNvPr>
          <p:cNvSpPr txBox="1"/>
          <p:nvPr/>
        </p:nvSpPr>
        <p:spPr>
          <a:xfrm>
            <a:off x="939698" y="1831815"/>
            <a:ext cx="9889321" cy="4659865"/>
          </a:xfrm>
          <a:prstGeom prst="rect">
            <a:avLst/>
          </a:prstGeom>
          <a:noFill/>
        </p:spPr>
        <p:txBody>
          <a:bodyPr wrap="square">
            <a:spAutoFit/>
          </a:bodyPr>
          <a:lstStyle/>
          <a:p>
            <a:pPr marL="342900" indent="-342900" algn="just" fontAlgn="base">
              <a:lnSpc>
                <a:spcPct val="150000"/>
              </a:lnSpc>
              <a:buFont typeface="Wingdings" panose="05000000000000000000" pitchFamily="2" charset="2"/>
              <a:buChar char="Ø"/>
            </a:pPr>
            <a:r>
              <a:rPr lang="zh-CN" altLang="en-US" sz="2000" b="1" i="0" dirty="0">
                <a:solidFill>
                  <a:srgbClr val="262626"/>
                </a:solidFill>
                <a:effectLst/>
                <a:latin typeface="等线" panose="02010600030101010101" pitchFamily="2" charset="-122"/>
              </a:rPr>
              <a:t>中国操作系统本土化始于 </a:t>
            </a:r>
            <a:r>
              <a:rPr lang="en-US" altLang="zh-CN" sz="2000" b="1" i="0" dirty="0">
                <a:solidFill>
                  <a:srgbClr val="262626"/>
                </a:solidFill>
                <a:effectLst/>
                <a:latin typeface="等线" panose="02010600030101010101" pitchFamily="2" charset="-122"/>
              </a:rPr>
              <a:t>20 </a:t>
            </a:r>
            <a:r>
              <a:rPr lang="zh-CN" altLang="en-US" sz="2000" b="1" i="0" dirty="0">
                <a:solidFill>
                  <a:srgbClr val="262626"/>
                </a:solidFill>
                <a:effectLst/>
                <a:latin typeface="等线" panose="02010600030101010101" pitchFamily="2" charset="-122"/>
              </a:rPr>
              <a:t>世纪末，并</a:t>
            </a:r>
            <a:r>
              <a:rPr lang="zh-CN" altLang="en-US" sz="2000" b="1" i="0" dirty="0">
                <a:solidFill>
                  <a:srgbClr val="FF0000"/>
                </a:solidFill>
                <a:effectLst/>
                <a:latin typeface="等线" panose="02010600030101010101" pitchFamily="2" charset="-122"/>
              </a:rPr>
              <a:t>多以 </a:t>
            </a:r>
            <a:r>
              <a:rPr lang="en-US" altLang="zh-CN" sz="2000" b="1" i="0" dirty="0">
                <a:solidFill>
                  <a:srgbClr val="FF0000"/>
                </a:solidFill>
                <a:effectLst/>
                <a:latin typeface="等线" panose="02010600030101010101" pitchFamily="2" charset="-122"/>
              </a:rPr>
              <a:t>Unix/Linux </a:t>
            </a:r>
            <a:r>
              <a:rPr lang="zh-CN" altLang="en-US" sz="2000" b="1" i="0" dirty="0">
                <a:solidFill>
                  <a:srgbClr val="FF0000"/>
                </a:solidFill>
                <a:effectLst/>
                <a:latin typeface="等线" panose="02010600030101010101" pitchFamily="2" charset="-122"/>
              </a:rPr>
              <a:t>为基础二次开发为主</a:t>
            </a:r>
            <a:r>
              <a:rPr lang="zh-CN" altLang="en-US" sz="2000" b="1" i="0" dirty="0">
                <a:solidFill>
                  <a:srgbClr val="262626"/>
                </a:solidFill>
                <a:effectLst/>
                <a:latin typeface="等线" panose="02010600030101010101" pitchFamily="2" charset="-122"/>
              </a:rPr>
              <a:t>。</a:t>
            </a:r>
          </a:p>
          <a:p>
            <a:pPr marL="342900" indent="-342900" algn="just" fontAlgn="base">
              <a:lnSpc>
                <a:spcPct val="150000"/>
              </a:lnSpc>
              <a:buFont typeface="Wingdings" panose="05000000000000000000" pitchFamily="2" charset="2"/>
              <a:buChar char="Ø"/>
            </a:pPr>
            <a:r>
              <a:rPr lang="zh-CN" altLang="en-US" sz="2000" b="1" i="0" dirty="0">
                <a:solidFill>
                  <a:srgbClr val="262626"/>
                </a:solidFill>
                <a:effectLst/>
                <a:latin typeface="等线" panose="02010600030101010101" pitchFamily="2" charset="-122"/>
              </a:rPr>
              <a:t>曾诞生超过 </a:t>
            </a:r>
            <a:r>
              <a:rPr lang="en-US" altLang="zh-CN" sz="2000" b="1" i="0" dirty="0">
                <a:solidFill>
                  <a:srgbClr val="262626"/>
                </a:solidFill>
                <a:effectLst/>
                <a:latin typeface="等线" panose="02010600030101010101" pitchFamily="2" charset="-122"/>
              </a:rPr>
              <a:t>20 </a:t>
            </a:r>
            <a:r>
              <a:rPr lang="zh-CN" altLang="en-US" sz="2000" b="1" i="0" dirty="0">
                <a:solidFill>
                  <a:srgbClr val="262626"/>
                </a:solidFill>
                <a:effectLst/>
                <a:latin typeface="等线" panose="02010600030101010101" pitchFamily="2" charset="-122"/>
              </a:rPr>
              <a:t>多个不同版本，较为市场熟知的有红旗 </a:t>
            </a:r>
            <a:r>
              <a:rPr lang="en-US" altLang="zh-CN" sz="2000" b="1" i="0" dirty="0">
                <a:solidFill>
                  <a:srgbClr val="262626"/>
                </a:solidFill>
                <a:effectLst/>
                <a:latin typeface="等线" panose="02010600030101010101" pitchFamily="2" charset="-122"/>
              </a:rPr>
              <a:t>Red Flag</a:t>
            </a:r>
            <a:r>
              <a:rPr lang="zh-CN" altLang="en-US" sz="2000" b="1" i="0" dirty="0">
                <a:solidFill>
                  <a:srgbClr val="262626"/>
                </a:solidFill>
                <a:effectLst/>
                <a:latin typeface="等线" panose="02010600030101010101" pitchFamily="2" charset="-122"/>
              </a:rPr>
              <a:t>、深度 </a:t>
            </a:r>
            <a:r>
              <a:rPr lang="en-US" altLang="zh-CN" sz="2000" b="1" i="0" dirty="0" err="1">
                <a:solidFill>
                  <a:srgbClr val="262626"/>
                </a:solidFill>
                <a:effectLst/>
                <a:latin typeface="等线" panose="02010600030101010101" pitchFamily="2" charset="-122"/>
              </a:rPr>
              <a:t>Deepin</a:t>
            </a:r>
            <a:r>
              <a:rPr lang="zh-CN" altLang="en-US" sz="2000" b="1" i="0" dirty="0">
                <a:solidFill>
                  <a:srgbClr val="262626"/>
                </a:solidFill>
                <a:effectLst/>
                <a:latin typeface="等线" panose="02010600030101010101" pitchFamily="2" charset="-122"/>
              </a:rPr>
              <a:t>、优麒麟 </a:t>
            </a:r>
            <a:r>
              <a:rPr lang="en-US" altLang="zh-CN" sz="2000" b="1" i="0" dirty="0" err="1">
                <a:solidFill>
                  <a:srgbClr val="262626"/>
                </a:solidFill>
                <a:effectLst/>
                <a:latin typeface="等线" panose="02010600030101010101" pitchFamily="2" charset="-122"/>
              </a:rPr>
              <a:t>UbuntuKylin</a:t>
            </a:r>
            <a:r>
              <a:rPr lang="zh-CN" altLang="en-US" sz="2000" b="1" i="0" dirty="0">
                <a:solidFill>
                  <a:srgbClr val="262626"/>
                </a:solidFill>
                <a:effectLst/>
                <a:latin typeface="等线" panose="02010600030101010101" pitchFamily="2" charset="-122"/>
              </a:rPr>
              <a:t>、中标麒麟 </a:t>
            </a:r>
            <a:r>
              <a:rPr lang="en-US" altLang="zh-CN" sz="2000" b="1" i="0" dirty="0" err="1">
                <a:solidFill>
                  <a:srgbClr val="262626"/>
                </a:solidFill>
                <a:effectLst/>
                <a:latin typeface="等线" panose="02010600030101010101" pitchFamily="2" charset="-122"/>
              </a:rPr>
              <a:t>Neokylin</a:t>
            </a:r>
            <a:r>
              <a:rPr lang="zh-CN" altLang="en-US" sz="2000" b="1" i="0" dirty="0">
                <a:solidFill>
                  <a:srgbClr val="262626"/>
                </a:solidFill>
                <a:effectLst/>
                <a:latin typeface="等线" panose="02010600030101010101" pitchFamily="2" charset="-122"/>
              </a:rPr>
              <a:t>、银河麒麟 </a:t>
            </a:r>
            <a:r>
              <a:rPr lang="en-US" altLang="zh-CN" sz="2000" b="1" i="0" dirty="0" err="1">
                <a:solidFill>
                  <a:srgbClr val="262626"/>
                </a:solidFill>
                <a:effectLst/>
                <a:latin typeface="等线" panose="02010600030101010101" pitchFamily="2" charset="-122"/>
              </a:rPr>
              <a:t>Kylin</a:t>
            </a:r>
            <a:r>
              <a:rPr lang="en-US" altLang="zh-CN" sz="2000" b="1" i="0" dirty="0">
                <a:solidFill>
                  <a:srgbClr val="262626"/>
                </a:solidFill>
                <a:effectLst/>
                <a:latin typeface="等线" panose="02010600030101010101" pitchFamily="2" charset="-122"/>
              </a:rPr>
              <a:t> </a:t>
            </a:r>
            <a:r>
              <a:rPr lang="zh-CN" altLang="en-US" sz="2000" b="1" i="0" dirty="0">
                <a:solidFill>
                  <a:srgbClr val="262626"/>
                </a:solidFill>
                <a:effectLst/>
                <a:latin typeface="等线" panose="02010600030101010101" pitchFamily="2" charset="-122"/>
              </a:rPr>
              <a:t>与中科方德等。</a:t>
            </a:r>
          </a:p>
          <a:p>
            <a:pPr marL="342900" indent="-342900" algn="just" fontAlgn="base">
              <a:lnSpc>
                <a:spcPct val="150000"/>
              </a:lnSpc>
              <a:buFont typeface="Wingdings" panose="05000000000000000000" pitchFamily="2" charset="2"/>
              <a:buChar char="Ø"/>
            </a:pPr>
            <a:endParaRPr lang="en-US" altLang="zh-CN" sz="2000" b="1" i="0" dirty="0">
              <a:solidFill>
                <a:srgbClr val="262626"/>
              </a:solidFill>
              <a:effectLst/>
              <a:latin typeface="等线" panose="02010600030101010101" pitchFamily="2" charset="-122"/>
            </a:endParaRPr>
          </a:p>
          <a:p>
            <a:pPr marL="342900" indent="-342900" algn="just" fontAlgn="base">
              <a:lnSpc>
                <a:spcPct val="150000"/>
              </a:lnSpc>
              <a:buFont typeface="Wingdings" panose="05000000000000000000" pitchFamily="2" charset="2"/>
              <a:buChar char="Ø"/>
            </a:pPr>
            <a:endParaRPr lang="en-US" altLang="zh-CN" sz="2000" b="1" dirty="0">
              <a:solidFill>
                <a:srgbClr val="262626"/>
              </a:solidFill>
              <a:latin typeface="等线" panose="02010600030101010101" pitchFamily="2" charset="-122"/>
            </a:endParaRPr>
          </a:p>
          <a:p>
            <a:pPr marL="342900" indent="-342900" algn="just" fontAlgn="base">
              <a:lnSpc>
                <a:spcPct val="150000"/>
              </a:lnSpc>
              <a:buFont typeface="Wingdings" panose="05000000000000000000" pitchFamily="2" charset="2"/>
              <a:buChar char="Ø"/>
            </a:pPr>
            <a:endParaRPr lang="en-US" altLang="zh-CN" sz="2000" b="1" i="0" dirty="0">
              <a:solidFill>
                <a:srgbClr val="262626"/>
              </a:solidFill>
              <a:effectLst/>
              <a:latin typeface="等线" panose="02010600030101010101" pitchFamily="2" charset="-122"/>
            </a:endParaRPr>
          </a:p>
          <a:p>
            <a:pPr marL="342900" indent="-342900" algn="just" fontAlgn="base">
              <a:lnSpc>
                <a:spcPct val="150000"/>
              </a:lnSpc>
              <a:buFont typeface="Wingdings" panose="05000000000000000000" pitchFamily="2" charset="2"/>
              <a:buChar char="Ø"/>
            </a:pPr>
            <a:endParaRPr lang="zh-CN" altLang="en-US" sz="2000" b="1" i="0" dirty="0">
              <a:solidFill>
                <a:srgbClr val="262626"/>
              </a:solidFill>
              <a:effectLst/>
              <a:latin typeface="等线" panose="02010600030101010101" pitchFamily="2" charset="-122"/>
            </a:endParaRPr>
          </a:p>
          <a:p>
            <a:pPr marL="342900" indent="-342900" algn="just" fontAlgn="base">
              <a:lnSpc>
                <a:spcPct val="150000"/>
              </a:lnSpc>
              <a:buFont typeface="Wingdings" panose="05000000000000000000" pitchFamily="2" charset="2"/>
              <a:buChar char="Ø"/>
            </a:pPr>
            <a:r>
              <a:rPr lang="zh-CN" altLang="en-US" sz="2000" b="1" i="0" dirty="0">
                <a:solidFill>
                  <a:srgbClr val="262626"/>
                </a:solidFill>
                <a:effectLst/>
                <a:latin typeface="等线" panose="02010600030101010101" pitchFamily="2" charset="-122"/>
              </a:rPr>
              <a:t>但是，由于中国软件市场的开放、微软系统生态的攻势与知识产权等问题，本土化操作系统在市场幸存下来者寥寥无几，且多数系统仅限于政府领域，并以政府补贴为主，支持研发与应用，国产化之路依然坎坷。</a:t>
            </a:r>
            <a:endParaRPr lang="en-US" altLang="zh-CN" sz="2000" b="1" i="0" dirty="0">
              <a:solidFill>
                <a:srgbClr val="262626"/>
              </a:solidFill>
              <a:effectLst/>
              <a:latin typeface="等线" panose="02010600030101010101" pitchFamily="2" charset="-122"/>
            </a:endParaRPr>
          </a:p>
        </p:txBody>
      </p:sp>
      <p:sp>
        <p:nvSpPr>
          <p:cNvPr id="11" name="AutoShape 29">
            <a:extLst>
              <a:ext uri="{FF2B5EF4-FFF2-40B4-BE49-F238E27FC236}">
                <a16:creationId xmlns:a16="http://schemas.microsoft.com/office/drawing/2014/main" id="{06DF15A1-B6C6-4DA1-8455-3F1D7E29D5EE}"/>
              </a:ext>
            </a:extLst>
          </p:cNvPr>
          <p:cNvSpPr>
            <a:spLocks noChangeAspect="1" noChangeArrowheads="1"/>
          </p:cNvSpPr>
          <p:nvPr/>
        </p:nvSpPr>
        <p:spPr bwMode="auto">
          <a:xfrm>
            <a:off x="6858000" y="33496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50EE68D9-BA57-44B6-8377-76DBB9FD915B}"/>
              </a:ext>
            </a:extLst>
          </p:cNvPr>
          <p:cNvPicPr>
            <a:picLocks noChangeAspect="1"/>
          </p:cNvPicPr>
          <p:nvPr/>
        </p:nvPicPr>
        <p:blipFill>
          <a:blip r:embed="rId4"/>
          <a:stretch>
            <a:fillRect/>
          </a:stretch>
        </p:blipFill>
        <p:spPr>
          <a:xfrm>
            <a:off x="1901311" y="3468949"/>
            <a:ext cx="1531675" cy="1531675"/>
          </a:xfrm>
          <a:prstGeom prst="rect">
            <a:avLst/>
          </a:prstGeom>
        </p:spPr>
      </p:pic>
      <p:pic>
        <p:nvPicPr>
          <p:cNvPr id="13" name="图片 12">
            <a:extLst>
              <a:ext uri="{FF2B5EF4-FFF2-40B4-BE49-F238E27FC236}">
                <a16:creationId xmlns:a16="http://schemas.microsoft.com/office/drawing/2014/main" id="{BC3FC5A1-B150-441B-B7A8-378B508DB038}"/>
              </a:ext>
            </a:extLst>
          </p:cNvPr>
          <p:cNvPicPr>
            <a:picLocks noChangeAspect="1"/>
          </p:cNvPicPr>
          <p:nvPr/>
        </p:nvPicPr>
        <p:blipFill>
          <a:blip r:embed="rId5"/>
          <a:stretch>
            <a:fillRect/>
          </a:stretch>
        </p:blipFill>
        <p:spPr>
          <a:xfrm>
            <a:off x="3716216" y="3541651"/>
            <a:ext cx="4079875" cy="1386270"/>
          </a:xfrm>
          <a:prstGeom prst="rect">
            <a:avLst/>
          </a:prstGeom>
        </p:spPr>
      </p:pic>
      <p:pic>
        <p:nvPicPr>
          <p:cNvPr id="14" name="图片 13">
            <a:extLst>
              <a:ext uri="{FF2B5EF4-FFF2-40B4-BE49-F238E27FC236}">
                <a16:creationId xmlns:a16="http://schemas.microsoft.com/office/drawing/2014/main" id="{5C77E8A9-2252-41E2-825B-0D405A52E416}"/>
              </a:ext>
            </a:extLst>
          </p:cNvPr>
          <p:cNvPicPr>
            <a:picLocks noChangeAspect="1"/>
          </p:cNvPicPr>
          <p:nvPr/>
        </p:nvPicPr>
        <p:blipFill>
          <a:blip r:embed="rId6"/>
          <a:stretch>
            <a:fillRect/>
          </a:stretch>
        </p:blipFill>
        <p:spPr>
          <a:xfrm>
            <a:off x="6396962" y="3541651"/>
            <a:ext cx="1531675" cy="1516359"/>
          </a:xfrm>
          <a:prstGeom prst="rect">
            <a:avLst/>
          </a:prstGeom>
        </p:spPr>
      </p:pic>
      <p:pic>
        <p:nvPicPr>
          <p:cNvPr id="15" name="图片 14">
            <a:extLst>
              <a:ext uri="{FF2B5EF4-FFF2-40B4-BE49-F238E27FC236}">
                <a16:creationId xmlns:a16="http://schemas.microsoft.com/office/drawing/2014/main" id="{C84D5265-5982-41C9-A78F-B6DC65DB5DD2}"/>
              </a:ext>
            </a:extLst>
          </p:cNvPr>
          <p:cNvPicPr>
            <a:picLocks noChangeAspect="1"/>
          </p:cNvPicPr>
          <p:nvPr/>
        </p:nvPicPr>
        <p:blipFill>
          <a:blip r:embed="rId7"/>
          <a:stretch>
            <a:fillRect/>
          </a:stretch>
        </p:blipFill>
        <p:spPr>
          <a:xfrm>
            <a:off x="8389675" y="3541651"/>
            <a:ext cx="1516359" cy="1516359"/>
          </a:xfrm>
          <a:prstGeom prst="rect">
            <a:avLst/>
          </a:prstGeom>
        </p:spPr>
      </p:pic>
    </p:spTree>
    <p:extLst>
      <p:ext uri="{BB962C8B-B14F-4D97-AF65-F5344CB8AC3E}">
        <p14:creationId xmlns:p14="http://schemas.microsoft.com/office/powerpoint/2010/main" val="3978017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文本框 8"/>
          <p:cNvSpPr txBox="1"/>
          <p:nvPr/>
        </p:nvSpPr>
        <p:spPr>
          <a:xfrm>
            <a:off x="0" y="68541"/>
            <a:ext cx="12192000" cy="369332"/>
          </a:xfrm>
          <a:prstGeom prst="rect">
            <a:avLst/>
          </a:prstGeom>
          <a:noFill/>
        </p:spPr>
        <p:txBody>
          <a:bodyPr wrap="square" rtlCol="0">
            <a:spAutoFit/>
          </a:bodyPr>
          <a:lstStyle/>
          <a:p>
            <a:pPr algn="ctr"/>
            <a:r>
              <a:rPr lang="zh-CN" altLang="en-US" dirty="0">
                <a:solidFill>
                  <a:schemeClr val="bg1"/>
                </a:solidFill>
              </a:rPr>
              <a:t>开始之前</a:t>
            </a:r>
          </a:p>
        </p:txBody>
      </p:sp>
      <p:grpSp>
        <p:nvGrpSpPr>
          <p:cNvPr id="59" name="组合 58"/>
          <p:cNvGrpSpPr/>
          <p:nvPr/>
        </p:nvGrpSpPr>
        <p:grpSpPr>
          <a:xfrm>
            <a:off x="1421121" y="914537"/>
            <a:ext cx="809837" cy="1113914"/>
            <a:chOff x="611284" y="1140955"/>
            <a:chExt cx="809837" cy="1113914"/>
          </a:xfrm>
        </p:grpSpPr>
        <p:sp>
          <p:nvSpPr>
            <p:cNvPr id="46" name="文本框 45"/>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43" name="组合 42"/>
            <p:cNvGrpSpPr/>
            <p:nvPr/>
          </p:nvGrpSpPr>
          <p:grpSpPr>
            <a:xfrm rot="11641273">
              <a:off x="1059438" y="1140955"/>
              <a:ext cx="246536" cy="1113914"/>
              <a:chOff x="499860" y="916478"/>
              <a:chExt cx="1125740" cy="5086389"/>
            </a:xfrm>
          </p:grpSpPr>
          <p:cxnSp>
            <p:nvCxnSpPr>
              <p:cNvPr id="44" name="直接连接符 4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5" name="矩形 44"/>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grpSp>
        <p:nvGrpSpPr>
          <p:cNvPr id="60" name="组合 59"/>
          <p:cNvGrpSpPr/>
          <p:nvPr/>
        </p:nvGrpSpPr>
        <p:grpSpPr>
          <a:xfrm>
            <a:off x="1421121" y="3274271"/>
            <a:ext cx="858370" cy="1135269"/>
            <a:chOff x="611284" y="1161083"/>
            <a:chExt cx="858370" cy="1135269"/>
          </a:xfrm>
        </p:grpSpPr>
        <p:sp>
          <p:nvSpPr>
            <p:cNvPr id="61" name="文本框 60"/>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62" name="组合 61"/>
            <p:cNvGrpSpPr/>
            <p:nvPr/>
          </p:nvGrpSpPr>
          <p:grpSpPr>
            <a:xfrm rot="11641273">
              <a:off x="1054337" y="1161083"/>
              <a:ext cx="415317" cy="1135269"/>
              <a:chOff x="-270831" y="818968"/>
              <a:chExt cx="1896431" cy="5183899"/>
            </a:xfrm>
          </p:grpSpPr>
          <p:cxnSp>
            <p:nvCxnSpPr>
              <p:cNvPr id="63" name="直接连接符 6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64" name="矩形 63"/>
              <p:cNvSpPr/>
              <p:nvPr/>
            </p:nvSpPr>
            <p:spPr>
              <a:xfrm rot="865294">
                <a:off x="-270831" y="818968"/>
                <a:ext cx="1502696"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grpSp>
        <p:nvGrpSpPr>
          <p:cNvPr id="65" name="组合 64"/>
          <p:cNvGrpSpPr/>
          <p:nvPr/>
        </p:nvGrpSpPr>
        <p:grpSpPr>
          <a:xfrm>
            <a:off x="1421121" y="5215662"/>
            <a:ext cx="809837" cy="1113914"/>
            <a:chOff x="611284" y="1140955"/>
            <a:chExt cx="809837" cy="1113914"/>
          </a:xfrm>
        </p:grpSpPr>
        <p:sp>
          <p:nvSpPr>
            <p:cNvPr id="66" name="文本框 65"/>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67" name="组合 66"/>
            <p:cNvGrpSpPr/>
            <p:nvPr/>
          </p:nvGrpSpPr>
          <p:grpSpPr>
            <a:xfrm rot="11641273">
              <a:off x="1059438" y="1140955"/>
              <a:ext cx="246536" cy="1113914"/>
              <a:chOff x="499860" y="916478"/>
              <a:chExt cx="1125740" cy="5086389"/>
            </a:xfrm>
          </p:grpSpPr>
          <p:cxnSp>
            <p:nvCxnSpPr>
              <p:cNvPr id="68" name="直接连接符 6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69" name="矩形 68"/>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5" name="矩形 74"/>
          <p:cNvSpPr/>
          <p:nvPr/>
        </p:nvSpPr>
        <p:spPr>
          <a:xfrm>
            <a:off x="2322184" y="860841"/>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关于我</a:t>
            </a:r>
            <a:endParaRPr lang="en-US" altLang="zh-CN" sz="2400" b="1" dirty="0">
              <a:solidFill>
                <a:schemeClr val="accent1">
                  <a:lumMod val="50000"/>
                </a:schemeClr>
              </a:solidFill>
            </a:endParaRPr>
          </a:p>
        </p:txBody>
      </p:sp>
      <p:sp>
        <p:nvSpPr>
          <p:cNvPr id="76" name="矩形 75"/>
          <p:cNvSpPr/>
          <p:nvPr/>
        </p:nvSpPr>
        <p:spPr>
          <a:xfrm>
            <a:off x="2322184" y="3240871"/>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关于课程</a:t>
            </a:r>
            <a:endParaRPr lang="en-US" altLang="zh-CN" sz="2400" b="1" dirty="0">
              <a:solidFill>
                <a:schemeClr val="accent1">
                  <a:lumMod val="50000"/>
                </a:schemeClr>
              </a:solidFill>
            </a:endParaRPr>
          </a:p>
        </p:txBody>
      </p:sp>
      <p:sp>
        <p:nvSpPr>
          <p:cNvPr id="77" name="矩形 76"/>
          <p:cNvSpPr/>
          <p:nvPr/>
        </p:nvSpPr>
        <p:spPr>
          <a:xfrm>
            <a:off x="2322184" y="5200941"/>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课程要求</a:t>
            </a:r>
            <a:endParaRPr lang="en-US" altLang="zh-CN" sz="2400" b="1" dirty="0">
              <a:solidFill>
                <a:schemeClr val="accent1">
                  <a:lumMod val="50000"/>
                </a:schemeClr>
              </a:solidFill>
            </a:endParaRPr>
          </a:p>
        </p:txBody>
      </p:sp>
      <p:sp>
        <p:nvSpPr>
          <p:cNvPr id="79" name="矩形 78"/>
          <p:cNvSpPr/>
          <p:nvPr/>
        </p:nvSpPr>
        <p:spPr>
          <a:xfrm>
            <a:off x="2519937" y="1293117"/>
            <a:ext cx="9516533" cy="185178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en-US" altLang="zh-CN" sz="1600" dirty="0"/>
              <a:t>2002--2006 </a:t>
            </a:r>
            <a:r>
              <a:rPr lang="zh-CN" altLang="en-US" sz="1600" dirty="0"/>
              <a:t> 本科 哈尔滨工业大学 计算机科学与技术学院</a:t>
            </a:r>
            <a:endParaRPr lang="en-US" altLang="zh-CN" sz="1600" dirty="0"/>
          </a:p>
          <a:p>
            <a:pPr marL="285750" indent="-285750">
              <a:lnSpc>
                <a:spcPct val="120000"/>
              </a:lnSpc>
              <a:spcBef>
                <a:spcPts val="600"/>
              </a:spcBef>
              <a:buFont typeface="Arial" panose="020B0604020202020204" pitchFamily="34" charset="0"/>
              <a:buChar char="•"/>
            </a:pPr>
            <a:r>
              <a:rPr lang="en-US" altLang="zh-CN" sz="1600" dirty="0"/>
              <a:t>2006--2008  </a:t>
            </a:r>
            <a:r>
              <a:rPr lang="zh-CN" altLang="en-US" sz="1600" dirty="0"/>
              <a:t>煤科总院</a:t>
            </a:r>
            <a:r>
              <a:rPr lang="en-US" altLang="zh-CN" sz="1600" dirty="0"/>
              <a:t> </a:t>
            </a:r>
            <a:r>
              <a:rPr lang="zh-CN" altLang="en-US" sz="1600" dirty="0"/>
              <a:t>抚顺分院 大连矿山安全科学技术研究院</a:t>
            </a:r>
            <a:endParaRPr lang="en-US" altLang="zh-CN" sz="1600" dirty="0"/>
          </a:p>
          <a:p>
            <a:pPr marL="285750" indent="-285750">
              <a:lnSpc>
                <a:spcPct val="120000"/>
              </a:lnSpc>
              <a:spcBef>
                <a:spcPts val="600"/>
              </a:spcBef>
              <a:buFont typeface="Arial" panose="020B0604020202020204" pitchFamily="34" charset="0"/>
              <a:buChar char="•"/>
            </a:pPr>
            <a:r>
              <a:rPr lang="en-US" altLang="zh-CN" sz="1600" dirty="0"/>
              <a:t>2008.8--2009.1.9  </a:t>
            </a:r>
            <a:r>
              <a:rPr lang="zh-CN" altLang="en-US" sz="1600" dirty="0"/>
              <a:t>复习考研</a:t>
            </a:r>
            <a:endParaRPr lang="en-US" altLang="zh-CN" sz="1600" dirty="0"/>
          </a:p>
          <a:p>
            <a:pPr marL="285750" indent="-285750">
              <a:lnSpc>
                <a:spcPct val="120000"/>
              </a:lnSpc>
              <a:spcBef>
                <a:spcPts val="600"/>
              </a:spcBef>
              <a:buFont typeface="Arial" panose="020B0604020202020204" pitchFamily="34" charset="0"/>
              <a:buChar char="•"/>
            </a:pPr>
            <a:r>
              <a:rPr lang="en-US" altLang="zh-CN" sz="1600" dirty="0"/>
              <a:t>2009--2011 </a:t>
            </a:r>
            <a:r>
              <a:rPr lang="zh-CN" altLang="en-US" sz="1600" dirty="0"/>
              <a:t> 硕士 哈尔滨工业大学</a:t>
            </a:r>
            <a:r>
              <a:rPr lang="en-US" altLang="zh-CN" sz="1600" dirty="0"/>
              <a:t> </a:t>
            </a:r>
            <a:r>
              <a:rPr lang="zh-CN" altLang="en-US" sz="1600" dirty="0"/>
              <a:t>软件学院</a:t>
            </a:r>
            <a:endParaRPr lang="en-US" altLang="zh-CN" sz="1600" dirty="0"/>
          </a:p>
          <a:p>
            <a:pPr marL="285750" indent="-285750">
              <a:lnSpc>
                <a:spcPct val="120000"/>
              </a:lnSpc>
              <a:spcBef>
                <a:spcPts val="600"/>
              </a:spcBef>
              <a:buFont typeface="Arial" panose="020B0604020202020204" pitchFamily="34" charset="0"/>
              <a:buChar char="•"/>
            </a:pPr>
            <a:r>
              <a:rPr lang="en-US" altLang="zh-CN" sz="1600" dirty="0"/>
              <a:t>2011--2018 </a:t>
            </a:r>
            <a:r>
              <a:rPr lang="zh-CN" altLang="en-US" sz="1600" dirty="0"/>
              <a:t>中石油 大庆油田 采油工程研究院</a:t>
            </a:r>
          </a:p>
        </p:txBody>
      </p:sp>
      <p:sp>
        <p:nvSpPr>
          <p:cNvPr id="80" name="矩形 79"/>
          <p:cNvSpPr/>
          <p:nvPr/>
        </p:nvSpPr>
        <p:spPr>
          <a:xfrm>
            <a:off x="2519937" y="3670738"/>
            <a:ext cx="9516533" cy="110697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en-US" altLang="zh-CN" sz="1600" dirty="0"/>
              <a:t>408 </a:t>
            </a:r>
            <a:r>
              <a:rPr lang="zh-CN" altLang="en-US" sz="1600" dirty="0"/>
              <a:t>：</a:t>
            </a:r>
            <a:r>
              <a:rPr lang="en-US" altLang="zh-CN" sz="1600" dirty="0"/>
              <a:t>4</a:t>
            </a:r>
            <a:r>
              <a:rPr lang="zh-CN" altLang="en-US" sz="1600" dirty="0"/>
              <a:t>门专业课之一  （数据结构</a:t>
            </a:r>
            <a:r>
              <a:rPr lang="en-US" altLang="zh-CN" sz="1600" dirty="0"/>
              <a:t>45</a:t>
            </a:r>
            <a:r>
              <a:rPr lang="zh-CN" altLang="en-US" sz="1600" dirty="0"/>
              <a:t>，组成原理</a:t>
            </a:r>
            <a:r>
              <a:rPr lang="en-US" altLang="zh-CN" sz="1600" dirty="0"/>
              <a:t>45</a:t>
            </a:r>
            <a:r>
              <a:rPr lang="zh-CN" altLang="en-US" sz="1600" dirty="0"/>
              <a:t>，操作系统</a:t>
            </a:r>
            <a:r>
              <a:rPr lang="en-US" altLang="zh-CN" sz="1600" dirty="0"/>
              <a:t>35</a:t>
            </a:r>
            <a:r>
              <a:rPr lang="zh-CN" altLang="en-US" sz="1600" dirty="0"/>
              <a:t>、计算机网络</a:t>
            </a:r>
            <a:r>
              <a:rPr lang="en-US" altLang="zh-CN" sz="1600" dirty="0"/>
              <a:t>25</a:t>
            </a:r>
            <a:r>
              <a:rPr lang="zh-CN" altLang="en-US" sz="1600" dirty="0"/>
              <a:t>）</a:t>
            </a:r>
            <a:endParaRPr lang="en-US" altLang="zh-CN" sz="1600" dirty="0"/>
          </a:p>
          <a:p>
            <a:pPr marL="285750" indent="-285750">
              <a:lnSpc>
                <a:spcPct val="120000"/>
              </a:lnSpc>
              <a:spcBef>
                <a:spcPts val="600"/>
              </a:spcBef>
              <a:buFont typeface="Arial" panose="020B0604020202020204" pitchFamily="34" charset="0"/>
              <a:buChar char="•"/>
            </a:pPr>
            <a:r>
              <a:rPr lang="zh-CN" altLang="en-US" sz="1600" dirty="0"/>
              <a:t>自主命题：大部分以</a:t>
            </a:r>
            <a:r>
              <a:rPr lang="en-US" altLang="zh-CN" sz="1600" dirty="0"/>
              <a:t>408</a:t>
            </a:r>
            <a:r>
              <a:rPr lang="zh-CN" altLang="en-US" sz="1600" dirty="0"/>
              <a:t>为依据（南大、北邮、武大</a:t>
            </a:r>
            <a:r>
              <a:rPr lang="en-US" altLang="zh-CN" sz="1600" dirty="0"/>
              <a:t>…</a:t>
            </a:r>
            <a:r>
              <a:rPr lang="zh-CN" altLang="en-US" sz="1600" dirty="0"/>
              <a:t>）</a:t>
            </a:r>
            <a:endParaRPr lang="en-US" altLang="zh-CN" sz="1600" dirty="0"/>
          </a:p>
          <a:p>
            <a:pPr marL="285750" indent="-285750">
              <a:lnSpc>
                <a:spcPct val="120000"/>
              </a:lnSpc>
              <a:spcBef>
                <a:spcPts val="600"/>
              </a:spcBef>
              <a:buFont typeface="Arial" panose="020B0604020202020204" pitchFamily="34" charset="0"/>
              <a:buChar char="•"/>
            </a:pPr>
            <a:r>
              <a:rPr lang="zh-CN" altLang="en-US" sz="1600" dirty="0"/>
              <a:t>前驱课程：</a:t>
            </a:r>
            <a:r>
              <a:rPr lang="en-US" altLang="zh-CN" sz="1600" dirty="0"/>
              <a:t>C</a:t>
            </a:r>
            <a:r>
              <a:rPr lang="zh-CN" altLang="en-US" sz="1600" dirty="0"/>
              <a:t>语言，数据结构，组成原理</a:t>
            </a:r>
          </a:p>
        </p:txBody>
      </p:sp>
      <p:sp>
        <p:nvSpPr>
          <p:cNvPr id="81" name="矩形 80"/>
          <p:cNvSpPr/>
          <p:nvPr/>
        </p:nvSpPr>
        <p:spPr>
          <a:xfrm>
            <a:off x="2519937" y="5636252"/>
            <a:ext cx="9516533" cy="110427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dirty="0">
                <a:solidFill>
                  <a:srgbClr val="404040"/>
                </a:solidFill>
                <a:latin typeface="+mj-ea"/>
              </a:rPr>
              <a:t>概念、基本原理、基本功能、理解操作系统的整体运行</a:t>
            </a:r>
            <a:endParaRPr lang="en-US" altLang="zh-CN" sz="1600" dirty="0">
              <a:solidFill>
                <a:srgbClr val="404040"/>
              </a:solidFill>
              <a:latin typeface="+mj-ea"/>
            </a:endParaRPr>
          </a:p>
          <a:p>
            <a:pPr marL="285750" indent="-285750">
              <a:lnSpc>
                <a:spcPct val="120000"/>
              </a:lnSpc>
              <a:spcBef>
                <a:spcPts val="600"/>
              </a:spcBef>
              <a:buFont typeface="Arial" panose="020B0604020202020204" pitchFamily="34" charset="0"/>
              <a:buChar char="•"/>
            </a:pPr>
            <a:r>
              <a:rPr lang="zh-CN" altLang="en-US" sz="1600" dirty="0"/>
              <a:t>掌握系统进程、内存、文件和</a:t>
            </a:r>
            <a:r>
              <a:rPr lang="en-US" altLang="zh-CN" sz="1600" dirty="0"/>
              <a:t>IO</a:t>
            </a:r>
            <a:r>
              <a:rPr lang="zh-CN" altLang="en-US" sz="1600" dirty="0"/>
              <a:t>管理的策略、算法、机制及相互关系</a:t>
            </a:r>
            <a:endParaRPr lang="en-US" altLang="zh-CN" sz="1600" dirty="0"/>
          </a:p>
          <a:p>
            <a:pPr marL="285750" indent="-285750">
              <a:lnSpc>
                <a:spcPct val="120000"/>
              </a:lnSpc>
              <a:spcBef>
                <a:spcPts val="600"/>
              </a:spcBef>
              <a:buFont typeface="Arial" panose="020B0604020202020204" pitchFamily="34" charset="0"/>
              <a:buChar char="•"/>
            </a:pPr>
            <a:r>
              <a:rPr lang="zh-CN" altLang="en-US" sz="1600" dirty="0"/>
              <a:t>运用所学知识、方法与技术分析和解决问题，能利用</a:t>
            </a:r>
            <a:r>
              <a:rPr lang="en-US" altLang="zh-CN" sz="1600" dirty="0"/>
              <a:t>C</a:t>
            </a:r>
            <a:r>
              <a:rPr lang="zh-CN" altLang="en-US" sz="1600" dirty="0"/>
              <a:t>语言描述相关算法</a:t>
            </a:r>
          </a:p>
        </p:txBody>
      </p:sp>
    </p:spTree>
    <p:extLst>
      <p:ext uri="{BB962C8B-B14F-4D97-AF65-F5344CB8AC3E}">
        <p14:creationId xmlns:p14="http://schemas.microsoft.com/office/powerpoint/2010/main" val="131513505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7" name="直接连接符 6">
            <a:extLst>
              <a:ext uri="{FF2B5EF4-FFF2-40B4-BE49-F238E27FC236}">
                <a16:creationId xmlns:a16="http://schemas.microsoft.com/office/drawing/2014/main" id="{EB92583C-446D-498D-AF39-4C730296D4E5}"/>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5CFFB46-7182-4043-BC77-7E90F78C6DAB}"/>
              </a:ext>
            </a:extLst>
          </p:cNvPr>
          <p:cNvSpPr txBox="1"/>
          <p:nvPr/>
        </p:nvSpPr>
        <p:spPr>
          <a:xfrm>
            <a:off x="1417760" y="868477"/>
            <a:ext cx="2339102" cy="523220"/>
          </a:xfrm>
          <a:prstGeom prst="rect">
            <a:avLst/>
          </a:prstGeom>
          <a:noFill/>
        </p:spPr>
        <p:txBody>
          <a:bodyPr wrap="none" rtlCol="0">
            <a:spAutoFit/>
          </a:bodyPr>
          <a:lstStyle/>
          <a:p>
            <a:r>
              <a:rPr lang="zh-CN" altLang="en-US" sz="2800" b="1" dirty="0">
                <a:solidFill>
                  <a:srgbClr val="FF0000"/>
                </a:solidFill>
              </a:rPr>
              <a:t>国产操作系统</a:t>
            </a:r>
          </a:p>
        </p:txBody>
      </p:sp>
      <p:pic>
        <p:nvPicPr>
          <p:cNvPr id="9" name="图片 8">
            <a:extLst>
              <a:ext uri="{FF2B5EF4-FFF2-40B4-BE49-F238E27FC236}">
                <a16:creationId xmlns:a16="http://schemas.microsoft.com/office/drawing/2014/main" id="{86386D59-C78F-4A5B-82D5-6FFD0BEF806A}"/>
              </a:ext>
            </a:extLst>
          </p:cNvPr>
          <p:cNvPicPr>
            <a:picLocks noChangeAspect="1"/>
          </p:cNvPicPr>
          <p:nvPr/>
        </p:nvPicPr>
        <p:blipFill>
          <a:blip r:embed="rId3"/>
          <a:stretch>
            <a:fillRect/>
          </a:stretch>
        </p:blipFill>
        <p:spPr>
          <a:xfrm>
            <a:off x="556063" y="667655"/>
            <a:ext cx="861697" cy="861697"/>
          </a:xfrm>
          <a:prstGeom prst="rect">
            <a:avLst/>
          </a:prstGeom>
        </p:spPr>
      </p:pic>
      <p:sp>
        <p:nvSpPr>
          <p:cNvPr id="10" name="Freeform 5">
            <a:extLst>
              <a:ext uri="{FF2B5EF4-FFF2-40B4-BE49-F238E27FC236}">
                <a16:creationId xmlns:a16="http://schemas.microsoft.com/office/drawing/2014/main" id="{2A382CDB-F11F-4D3B-891A-25194ECC304C}"/>
              </a:ext>
            </a:extLst>
          </p:cNvPr>
          <p:cNvSpPr>
            <a:spLocks/>
          </p:cNvSpPr>
          <p:nvPr/>
        </p:nvSpPr>
        <p:spPr bwMode="auto">
          <a:xfrm>
            <a:off x="1" y="5321527"/>
            <a:ext cx="12192000" cy="153886"/>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nvGrpSpPr>
          <p:cNvPr id="11" name="组合 10">
            <a:extLst>
              <a:ext uri="{FF2B5EF4-FFF2-40B4-BE49-F238E27FC236}">
                <a16:creationId xmlns:a16="http://schemas.microsoft.com/office/drawing/2014/main" id="{BC49B294-005D-4D3F-9EBD-55AE717D63E5}"/>
              </a:ext>
            </a:extLst>
          </p:cNvPr>
          <p:cNvGrpSpPr/>
          <p:nvPr/>
        </p:nvGrpSpPr>
        <p:grpSpPr>
          <a:xfrm>
            <a:off x="819150" y="5130926"/>
            <a:ext cx="488950" cy="492125"/>
            <a:chOff x="1571625" y="5417753"/>
            <a:chExt cx="488950" cy="492125"/>
          </a:xfrm>
        </p:grpSpPr>
        <p:sp>
          <p:nvSpPr>
            <p:cNvPr id="12" name="Oval 6">
              <a:extLst>
                <a:ext uri="{FF2B5EF4-FFF2-40B4-BE49-F238E27FC236}">
                  <a16:creationId xmlns:a16="http://schemas.microsoft.com/office/drawing/2014/main" id="{C959EB51-6EDC-4EB7-A54C-E1468DAB95AB}"/>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3" name="Oval 7">
              <a:extLst>
                <a:ext uri="{FF2B5EF4-FFF2-40B4-BE49-F238E27FC236}">
                  <a16:creationId xmlns:a16="http://schemas.microsoft.com/office/drawing/2014/main" id="{06FAF3C1-DCB6-4F66-A3DA-022C374854A3}"/>
                </a:ext>
              </a:extLst>
            </p:cNvPr>
            <p:cNvSpPr>
              <a:spLocks noChangeArrowheads="1"/>
            </p:cNvSpPr>
            <p:nvPr/>
          </p:nvSpPr>
          <p:spPr bwMode="auto">
            <a:xfrm>
              <a:off x="1677988"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4" name="Oval 8">
              <a:extLst>
                <a:ext uri="{FF2B5EF4-FFF2-40B4-BE49-F238E27FC236}">
                  <a16:creationId xmlns:a16="http://schemas.microsoft.com/office/drawing/2014/main" id="{C89F1A7C-E865-4CCE-8ABC-81F13CAA9EC0}"/>
                </a:ext>
              </a:extLst>
            </p:cNvPr>
            <p:cNvSpPr>
              <a:spLocks noChangeArrowheads="1"/>
            </p:cNvSpPr>
            <p:nvPr/>
          </p:nvSpPr>
          <p:spPr bwMode="auto">
            <a:xfrm>
              <a:off x="1717675"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15" name="组合 14">
            <a:extLst>
              <a:ext uri="{FF2B5EF4-FFF2-40B4-BE49-F238E27FC236}">
                <a16:creationId xmlns:a16="http://schemas.microsoft.com/office/drawing/2014/main" id="{36BED3E9-8783-441A-AC69-A1FE12D354D2}"/>
              </a:ext>
            </a:extLst>
          </p:cNvPr>
          <p:cNvGrpSpPr/>
          <p:nvPr/>
        </p:nvGrpSpPr>
        <p:grpSpPr>
          <a:xfrm>
            <a:off x="2665809" y="5130926"/>
            <a:ext cx="488950" cy="492125"/>
            <a:chOff x="3418284" y="5417753"/>
            <a:chExt cx="488950" cy="492125"/>
          </a:xfrm>
        </p:grpSpPr>
        <p:sp>
          <p:nvSpPr>
            <p:cNvPr id="16" name="Oval 9">
              <a:extLst>
                <a:ext uri="{FF2B5EF4-FFF2-40B4-BE49-F238E27FC236}">
                  <a16:creationId xmlns:a16="http://schemas.microsoft.com/office/drawing/2014/main" id="{B033D2A0-FC3A-4CEE-953D-49F6C8EEEE9E}"/>
                </a:ext>
              </a:extLst>
            </p:cNvPr>
            <p:cNvSpPr>
              <a:spLocks noChangeArrowheads="1"/>
            </p:cNvSpPr>
            <p:nvPr/>
          </p:nvSpPr>
          <p:spPr bwMode="auto">
            <a:xfrm>
              <a:off x="3418284"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7" name="Oval 10">
              <a:extLst>
                <a:ext uri="{FF2B5EF4-FFF2-40B4-BE49-F238E27FC236}">
                  <a16:creationId xmlns:a16="http://schemas.microsoft.com/office/drawing/2014/main" id="{ABFFC261-5BB9-4E61-B067-AC86E7356C17}"/>
                </a:ext>
              </a:extLst>
            </p:cNvPr>
            <p:cNvSpPr>
              <a:spLocks noChangeArrowheads="1"/>
            </p:cNvSpPr>
            <p:nvPr/>
          </p:nvSpPr>
          <p:spPr bwMode="auto">
            <a:xfrm>
              <a:off x="3512940" y="5520940"/>
              <a:ext cx="293688"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8" name="Oval 11">
              <a:extLst>
                <a:ext uri="{FF2B5EF4-FFF2-40B4-BE49-F238E27FC236}">
                  <a16:creationId xmlns:a16="http://schemas.microsoft.com/office/drawing/2014/main" id="{5F8F7A38-A1CC-4A6D-B9F2-22AAAFB7C17E}"/>
                </a:ext>
              </a:extLst>
            </p:cNvPr>
            <p:cNvSpPr>
              <a:spLocks noChangeArrowheads="1"/>
            </p:cNvSpPr>
            <p:nvPr/>
          </p:nvSpPr>
          <p:spPr bwMode="auto">
            <a:xfrm>
              <a:off x="3562152" y="5565390"/>
              <a:ext cx="195263" cy="196850"/>
            </a:xfrm>
            <a:prstGeom prst="ellipse">
              <a:avLst/>
            </a:pr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19" name="组合 18">
            <a:extLst>
              <a:ext uri="{FF2B5EF4-FFF2-40B4-BE49-F238E27FC236}">
                <a16:creationId xmlns:a16="http://schemas.microsoft.com/office/drawing/2014/main" id="{7428E5F8-46C9-4B17-8C95-161AD8A02DE4}"/>
              </a:ext>
            </a:extLst>
          </p:cNvPr>
          <p:cNvGrpSpPr/>
          <p:nvPr/>
        </p:nvGrpSpPr>
        <p:grpSpPr>
          <a:xfrm>
            <a:off x="4512468" y="5130926"/>
            <a:ext cx="488950" cy="492125"/>
            <a:chOff x="5264943" y="5417753"/>
            <a:chExt cx="488950" cy="492125"/>
          </a:xfrm>
        </p:grpSpPr>
        <p:sp>
          <p:nvSpPr>
            <p:cNvPr id="20" name="Oval 12">
              <a:extLst>
                <a:ext uri="{FF2B5EF4-FFF2-40B4-BE49-F238E27FC236}">
                  <a16:creationId xmlns:a16="http://schemas.microsoft.com/office/drawing/2014/main" id="{6E6EAEB8-507A-47E7-9BB5-2CF9465C4CAC}"/>
                </a:ext>
              </a:extLst>
            </p:cNvPr>
            <p:cNvSpPr>
              <a:spLocks noChangeArrowheads="1"/>
            </p:cNvSpPr>
            <p:nvPr/>
          </p:nvSpPr>
          <p:spPr bwMode="auto">
            <a:xfrm>
              <a:off x="5264943"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1" name="Oval 13">
              <a:extLst>
                <a:ext uri="{FF2B5EF4-FFF2-40B4-BE49-F238E27FC236}">
                  <a16:creationId xmlns:a16="http://schemas.microsoft.com/office/drawing/2014/main" id="{2383D9BB-7DD9-4BAB-9844-F5DA1260A1F3}"/>
                </a:ext>
              </a:extLst>
            </p:cNvPr>
            <p:cNvSpPr>
              <a:spLocks noChangeArrowheads="1"/>
            </p:cNvSpPr>
            <p:nvPr/>
          </p:nvSpPr>
          <p:spPr bwMode="auto">
            <a:xfrm>
              <a:off x="5373686" y="5520940"/>
              <a:ext cx="28257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2" name="Oval 14">
              <a:extLst>
                <a:ext uri="{FF2B5EF4-FFF2-40B4-BE49-F238E27FC236}">
                  <a16:creationId xmlns:a16="http://schemas.microsoft.com/office/drawing/2014/main" id="{547815C9-0982-4323-8540-494094618D17}"/>
                </a:ext>
              </a:extLst>
            </p:cNvPr>
            <p:cNvSpPr>
              <a:spLocks noChangeArrowheads="1"/>
            </p:cNvSpPr>
            <p:nvPr/>
          </p:nvSpPr>
          <p:spPr bwMode="auto">
            <a:xfrm>
              <a:off x="5419726" y="5565390"/>
              <a:ext cx="187325" cy="196850"/>
            </a:xfrm>
            <a:prstGeom prst="ellipse">
              <a:avLst/>
            </a:pr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23" name="组合 22">
            <a:extLst>
              <a:ext uri="{FF2B5EF4-FFF2-40B4-BE49-F238E27FC236}">
                <a16:creationId xmlns:a16="http://schemas.microsoft.com/office/drawing/2014/main" id="{549AF201-FDDD-469A-ADA8-894639406ACF}"/>
              </a:ext>
            </a:extLst>
          </p:cNvPr>
          <p:cNvGrpSpPr/>
          <p:nvPr/>
        </p:nvGrpSpPr>
        <p:grpSpPr>
          <a:xfrm>
            <a:off x="6359127" y="5130926"/>
            <a:ext cx="490538" cy="492125"/>
            <a:chOff x="7111602" y="5417753"/>
            <a:chExt cx="490538" cy="492125"/>
          </a:xfrm>
        </p:grpSpPr>
        <p:sp>
          <p:nvSpPr>
            <p:cNvPr id="24" name="Oval 15">
              <a:extLst>
                <a:ext uri="{FF2B5EF4-FFF2-40B4-BE49-F238E27FC236}">
                  <a16:creationId xmlns:a16="http://schemas.microsoft.com/office/drawing/2014/main" id="{BFECEEEA-469E-43D7-AF8C-F9C09F809E6B}"/>
                </a:ext>
              </a:extLst>
            </p:cNvPr>
            <p:cNvSpPr>
              <a:spLocks noChangeArrowheads="1"/>
            </p:cNvSpPr>
            <p:nvPr/>
          </p:nvSpPr>
          <p:spPr bwMode="auto">
            <a:xfrm>
              <a:off x="7111602" y="5417753"/>
              <a:ext cx="49053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5" name="Oval 16">
              <a:extLst>
                <a:ext uri="{FF2B5EF4-FFF2-40B4-BE49-F238E27FC236}">
                  <a16:creationId xmlns:a16="http://schemas.microsoft.com/office/drawing/2014/main" id="{F597BE24-06F2-4A0A-B7C3-990944387CD2}"/>
                </a:ext>
              </a:extLst>
            </p:cNvPr>
            <p:cNvSpPr>
              <a:spLocks noChangeArrowheads="1"/>
            </p:cNvSpPr>
            <p:nvPr/>
          </p:nvSpPr>
          <p:spPr bwMode="auto">
            <a:xfrm>
              <a:off x="7208836"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6" name="Oval 17">
              <a:extLst>
                <a:ext uri="{FF2B5EF4-FFF2-40B4-BE49-F238E27FC236}">
                  <a16:creationId xmlns:a16="http://schemas.microsoft.com/office/drawing/2014/main" id="{A40B0B81-D827-4223-B10B-609468CAFDAA}"/>
                </a:ext>
              </a:extLst>
            </p:cNvPr>
            <p:cNvSpPr>
              <a:spLocks noChangeArrowheads="1"/>
            </p:cNvSpPr>
            <p:nvPr/>
          </p:nvSpPr>
          <p:spPr bwMode="auto">
            <a:xfrm>
              <a:off x="7256462" y="5565390"/>
              <a:ext cx="195263" cy="196850"/>
            </a:xfrm>
            <a:prstGeom prst="ellipse">
              <a:avLst/>
            </a:pr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27" name="组合 26">
            <a:extLst>
              <a:ext uri="{FF2B5EF4-FFF2-40B4-BE49-F238E27FC236}">
                <a16:creationId xmlns:a16="http://schemas.microsoft.com/office/drawing/2014/main" id="{3CA683A9-B7A7-413B-BA4A-CAD53F5604B5}"/>
              </a:ext>
            </a:extLst>
          </p:cNvPr>
          <p:cNvGrpSpPr/>
          <p:nvPr/>
        </p:nvGrpSpPr>
        <p:grpSpPr>
          <a:xfrm>
            <a:off x="8207375" y="5130926"/>
            <a:ext cx="488950" cy="492125"/>
            <a:chOff x="8959850" y="5417753"/>
            <a:chExt cx="488950" cy="492125"/>
          </a:xfrm>
        </p:grpSpPr>
        <p:sp>
          <p:nvSpPr>
            <p:cNvPr id="28" name="Oval 18">
              <a:extLst>
                <a:ext uri="{FF2B5EF4-FFF2-40B4-BE49-F238E27FC236}">
                  <a16:creationId xmlns:a16="http://schemas.microsoft.com/office/drawing/2014/main" id="{F99FC146-3714-4019-BA57-F31FCFC31313}"/>
                </a:ext>
              </a:extLst>
            </p:cNvPr>
            <p:cNvSpPr>
              <a:spLocks noChangeArrowheads="1"/>
            </p:cNvSpPr>
            <p:nvPr/>
          </p:nvSpPr>
          <p:spPr bwMode="auto">
            <a:xfrm>
              <a:off x="8959850"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9" name="Oval 19">
              <a:extLst>
                <a:ext uri="{FF2B5EF4-FFF2-40B4-BE49-F238E27FC236}">
                  <a16:creationId xmlns:a16="http://schemas.microsoft.com/office/drawing/2014/main" id="{15DA58E0-E932-4241-BAFA-19F8DF9EBC49}"/>
                </a:ext>
              </a:extLst>
            </p:cNvPr>
            <p:cNvSpPr>
              <a:spLocks noChangeArrowheads="1"/>
            </p:cNvSpPr>
            <p:nvPr/>
          </p:nvSpPr>
          <p:spPr bwMode="auto">
            <a:xfrm>
              <a:off x="9058276"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0" name="Oval 20">
              <a:extLst>
                <a:ext uri="{FF2B5EF4-FFF2-40B4-BE49-F238E27FC236}">
                  <a16:creationId xmlns:a16="http://schemas.microsoft.com/office/drawing/2014/main" id="{DD64B3CE-82D3-4031-94DB-E739726C3693}"/>
                </a:ext>
              </a:extLst>
            </p:cNvPr>
            <p:cNvSpPr>
              <a:spLocks noChangeArrowheads="1"/>
            </p:cNvSpPr>
            <p:nvPr/>
          </p:nvSpPr>
          <p:spPr bwMode="auto">
            <a:xfrm>
              <a:off x="9102725"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sp>
        <p:nvSpPr>
          <p:cNvPr id="31" name="Freeform 27">
            <a:extLst>
              <a:ext uri="{FF2B5EF4-FFF2-40B4-BE49-F238E27FC236}">
                <a16:creationId xmlns:a16="http://schemas.microsoft.com/office/drawing/2014/main" id="{D9DFE395-5D19-4F90-B8A7-0DC40F89EF02}"/>
              </a:ext>
            </a:extLst>
          </p:cNvPr>
          <p:cNvSpPr>
            <a:spLocks/>
          </p:cNvSpPr>
          <p:nvPr/>
        </p:nvSpPr>
        <p:spPr bwMode="auto">
          <a:xfrm>
            <a:off x="1585714" y="3475642"/>
            <a:ext cx="2701925" cy="1002898"/>
          </a:xfrm>
          <a:custGeom>
            <a:avLst/>
            <a:gdLst>
              <a:gd name="T0" fmla="*/ 0 w 1702"/>
              <a:gd name="T1" fmla="*/ 651 h 651"/>
              <a:gd name="T2" fmla="*/ 1702 w 1702"/>
              <a:gd name="T3" fmla="*/ 651 h 651"/>
              <a:gd name="T4" fmla="*/ 1702 w 1702"/>
              <a:gd name="T5" fmla="*/ 0 h 651"/>
              <a:gd name="T6" fmla="*/ 0 w 1702"/>
              <a:gd name="T7" fmla="*/ 0 h 651"/>
              <a:gd name="T8" fmla="*/ 0 w 1702"/>
              <a:gd name="T9" fmla="*/ 651 h 651"/>
              <a:gd name="T10" fmla="*/ 0 w 1702"/>
              <a:gd name="T11" fmla="*/ 651 h 651"/>
            </a:gdLst>
            <a:ahLst/>
            <a:cxnLst>
              <a:cxn ang="0">
                <a:pos x="T0" y="T1"/>
              </a:cxn>
              <a:cxn ang="0">
                <a:pos x="T2" y="T3"/>
              </a:cxn>
              <a:cxn ang="0">
                <a:pos x="T4" y="T5"/>
              </a:cxn>
              <a:cxn ang="0">
                <a:pos x="T6" y="T7"/>
              </a:cxn>
              <a:cxn ang="0">
                <a:pos x="T8" y="T9"/>
              </a:cxn>
              <a:cxn ang="0">
                <a:pos x="T10" y="T11"/>
              </a:cxn>
            </a:cxnLst>
            <a:rect l="0" t="0" r="r" b="b"/>
            <a:pathLst>
              <a:path w="1702" h="651">
                <a:moveTo>
                  <a:pt x="0" y="651"/>
                </a:moveTo>
                <a:lnTo>
                  <a:pt x="1702" y="651"/>
                </a:lnTo>
                <a:lnTo>
                  <a:pt x="1702" y="0"/>
                </a:lnTo>
                <a:lnTo>
                  <a:pt x="0" y="0"/>
                </a:lnTo>
                <a:lnTo>
                  <a:pt x="0" y="651"/>
                </a:lnTo>
                <a:lnTo>
                  <a:pt x="0" y="651"/>
                </a:lnTo>
                <a:close/>
              </a:path>
            </a:pathLst>
          </a:cu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dirty="0"/>
          </a:p>
        </p:txBody>
      </p:sp>
      <p:sp>
        <p:nvSpPr>
          <p:cNvPr id="32" name="Freeform 30">
            <a:extLst>
              <a:ext uri="{FF2B5EF4-FFF2-40B4-BE49-F238E27FC236}">
                <a16:creationId xmlns:a16="http://schemas.microsoft.com/office/drawing/2014/main" id="{2EC7C35E-0B4A-4C32-99B7-472886203C87}"/>
              </a:ext>
            </a:extLst>
          </p:cNvPr>
          <p:cNvSpPr>
            <a:spLocks/>
          </p:cNvSpPr>
          <p:nvPr/>
        </p:nvSpPr>
        <p:spPr bwMode="auto">
          <a:xfrm>
            <a:off x="5270534" y="3541839"/>
            <a:ext cx="2700338" cy="1033463"/>
          </a:xfrm>
          <a:custGeom>
            <a:avLst/>
            <a:gdLst>
              <a:gd name="T0" fmla="*/ 0 w 1701"/>
              <a:gd name="T1" fmla="*/ 651 h 651"/>
              <a:gd name="T2" fmla="*/ 1701 w 1701"/>
              <a:gd name="T3" fmla="*/ 651 h 651"/>
              <a:gd name="T4" fmla="*/ 1701 w 1701"/>
              <a:gd name="T5" fmla="*/ 0 h 651"/>
              <a:gd name="T6" fmla="*/ 0 w 1701"/>
              <a:gd name="T7" fmla="*/ 0 h 651"/>
              <a:gd name="T8" fmla="*/ 0 w 1701"/>
              <a:gd name="T9" fmla="*/ 651 h 651"/>
              <a:gd name="T10" fmla="*/ 0 w 1701"/>
              <a:gd name="T11" fmla="*/ 651 h 651"/>
            </a:gdLst>
            <a:ahLst/>
            <a:cxnLst>
              <a:cxn ang="0">
                <a:pos x="T0" y="T1"/>
              </a:cxn>
              <a:cxn ang="0">
                <a:pos x="T2" y="T3"/>
              </a:cxn>
              <a:cxn ang="0">
                <a:pos x="T4" y="T5"/>
              </a:cxn>
              <a:cxn ang="0">
                <a:pos x="T6" y="T7"/>
              </a:cxn>
              <a:cxn ang="0">
                <a:pos x="T8" y="T9"/>
              </a:cxn>
              <a:cxn ang="0">
                <a:pos x="T10" y="T11"/>
              </a:cxn>
            </a:cxnLst>
            <a:rect l="0" t="0" r="r" b="b"/>
            <a:pathLst>
              <a:path w="1701" h="651">
                <a:moveTo>
                  <a:pt x="0" y="651"/>
                </a:moveTo>
                <a:lnTo>
                  <a:pt x="1701" y="651"/>
                </a:lnTo>
                <a:lnTo>
                  <a:pt x="1701" y="0"/>
                </a:lnTo>
                <a:lnTo>
                  <a:pt x="0" y="0"/>
                </a:lnTo>
                <a:lnTo>
                  <a:pt x="0" y="651"/>
                </a:lnTo>
                <a:lnTo>
                  <a:pt x="0" y="651"/>
                </a:lnTo>
                <a:close/>
              </a:path>
            </a:pathLst>
          </a:cu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3" name="Freeform 31">
            <a:extLst>
              <a:ext uri="{FF2B5EF4-FFF2-40B4-BE49-F238E27FC236}">
                <a16:creationId xmlns:a16="http://schemas.microsoft.com/office/drawing/2014/main" id="{9A9259F2-50E9-4056-806E-E64B3AD3767D}"/>
              </a:ext>
            </a:extLst>
          </p:cNvPr>
          <p:cNvSpPr>
            <a:spLocks/>
          </p:cNvSpPr>
          <p:nvPr/>
        </p:nvSpPr>
        <p:spPr bwMode="auto">
          <a:xfrm>
            <a:off x="819150" y="2133827"/>
            <a:ext cx="3360743"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4" name="Freeform 32">
            <a:extLst>
              <a:ext uri="{FF2B5EF4-FFF2-40B4-BE49-F238E27FC236}">
                <a16:creationId xmlns:a16="http://schemas.microsoft.com/office/drawing/2014/main" id="{8F3E2CAD-B243-44A6-9FCA-FB8D3EC96C1E}"/>
              </a:ext>
            </a:extLst>
          </p:cNvPr>
          <p:cNvSpPr>
            <a:spLocks/>
          </p:cNvSpPr>
          <p:nvPr/>
        </p:nvSpPr>
        <p:spPr bwMode="auto">
          <a:xfrm>
            <a:off x="8207375" y="2141934"/>
            <a:ext cx="3641725"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5" name="Freeform 33">
            <a:extLst>
              <a:ext uri="{FF2B5EF4-FFF2-40B4-BE49-F238E27FC236}">
                <a16:creationId xmlns:a16="http://schemas.microsoft.com/office/drawing/2014/main" id="{F9C33776-0535-4CEE-A5CF-BC2D697EE96A}"/>
              </a:ext>
            </a:extLst>
          </p:cNvPr>
          <p:cNvSpPr>
            <a:spLocks/>
          </p:cNvSpPr>
          <p:nvPr/>
        </p:nvSpPr>
        <p:spPr bwMode="auto">
          <a:xfrm>
            <a:off x="4502098" y="2129639"/>
            <a:ext cx="3023380" cy="1042988"/>
          </a:xfrm>
          <a:custGeom>
            <a:avLst/>
            <a:gdLst>
              <a:gd name="T0" fmla="*/ 0 w 1708"/>
              <a:gd name="T1" fmla="*/ 657 h 657"/>
              <a:gd name="T2" fmla="*/ 1708 w 1708"/>
              <a:gd name="T3" fmla="*/ 657 h 657"/>
              <a:gd name="T4" fmla="*/ 1708 w 1708"/>
              <a:gd name="T5" fmla="*/ 0 h 657"/>
              <a:gd name="T6" fmla="*/ 0 w 1708"/>
              <a:gd name="T7" fmla="*/ 0 h 657"/>
              <a:gd name="T8" fmla="*/ 0 w 1708"/>
              <a:gd name="T9" fmla="*/ 657 h 657"/>
              <a:gd name="T10" fmla="*/ 0 w 1708"/>
              <a:gd name="T11" fmla="*/ 657 h 657"/>
            </a:gdLst>
            <a:ahLst/>
            <a:cxnLst>
              <a:cxn ang="0">
                <a:pos x="T0" y="T1"/>
              </a:cxn>
              <a:cxn ang="0">
                <a:pos x="T2" y="T3"/>
              </a:cxn>
              <a:cxn ang="0">
                <a:pos x="T4" y="T5"/>
              </a:cxn>
              <a:cxn ang="0">
                <a:pos x="T6" y="T7"/>
              </a:cxn>
              <a:cxn ang="0">
                <a:pos x="T8" y="T9"/>
              </a:cxn>
              <a:cxn ang="0">
                <a:pos x="T10" y="T11"/>
              </a:cxn>
            </a:cxnLst>
            <a:rect l="0" t="0" r="r" b="b"/>
            <a:pathLst>
              <a:path w="1708" h="657">
                <a:moveTo>
                  <a:pt x="0" y="657"/>
                </a:moveTo>
                <a:lnTo>
                  <a:pt x="1708" y="657"/>
                </a:lnTo>
                <a:lnTo>
                  <a:pt x="1708" y="0"/>
                </a:lnTo>
                <a:lnTo>
                  <a:pt x="0" y="0"/>
                </a:lnTo>
                <a:lnTo>
                  <a:pt x="0" y="657"/>
                </a:lnTo>
                <a:lnTo>
                  <a:pt x="0" y="657"/>
                </a:lnTo>
                <a:close/>
              </a:path>
            </a:pathLst>
          </a:cu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6" name="Freeform 34">
            <a:extLst>
              <a:ext uri="{FF2B5EF4-FFF2-40B4-BE49-F238E27FC236}">
                <a16:creationId xmlns:a16="http://schemas.microsoft.com/office/drawing/2014/main" id="{D0C0B67A-0147-4FA1-880A-02D5C35026B5}"/>
              </a:ext>
            </a:extLst>
          </p:cNvPr>
          <p:cNvSpPr>
            <a:spLocks/>
          </p:cNvSpPr>
          <p:nvPr/>
        </p:nvSpPr>
        <p:spPr bwMode="auto">
          <a:xfrm>
            <a:off x="8419623" y="2852171"/>
            <a:ext cx="58738" cy="2508250"/>
          </a:xfrm>
          <a:custGeom>
            <a:avLst/>
            <a:gdLst>
              <a:gd name="T0" fmla="*/ 37 w 37"/>
              <a:gd name="T1" fmla="*/ 1580 h 1580"/>
              <a:gd name="T2" fmla="*/ 0 w 37"/>
              <a:gd name="T3" fmla="*/ 1580 h 1580"/>
              <a:gd name="T4" fmla="*/ 0 w 37"/>
              <a:gd name="T5" fmla="*/ 0 h 1580"/>
              <a:gd name="T6" fmla="*/ 37 w 37"/>
              <a:gd name="T7" fmla="*/ 0 h 1580"/>
              <a:gd name="T8" fmla="*/ 37 w 37"/>
              <a:gd name="T9" fmla="*/ 1580 h 1580"/>
              <a:gd name="T10" fmla="*/ 37 w 37"/>
              <a:gd name="T11" fmla="*/ 1580 h 1580"/>
            </a:gdLst>
            <a:ahLst/>
            <a:cxnLst>
              <a:cxn ang="0">
                <a:pos x="T0" y="T1"/>
              </a:cxn>
              <a:cxn ang="0">
                <a:pos x="T2" y="T3"/>
              </a:cxn>
              <a:cxn ang="0">
                <a:pos x="T4" y="T5"/>
              </a:cxn>
              <a:cxn ang="0">
                <a:pos x="T6" y="T7"/>
              </a:cxn>
              <a:cxn ang="0">
                <a:pos x="T8" y="T9"/>
              </a:cxn>
              <a:cxn ang="0">
                <a:pos x="T10" y="T11"/>
              </a:cxn>
            </a:cxnLst>
            <a:rect l="0" t="0" r="r" b="b"/>
            <a:pathLst>
              <a:path w="37" h="1580">
                <a:moveTo>
                  <a:pt x="37" y="1580"/>
                </a:moveTo>
                <a:lnTo>
                  <a:pt x="0" y="1580"/>
                </a:lnTo>
                <a:lnTo>
                  <a:pt x="0" y="0"/>
                </a:lnTo>
                <a:lnTo>
                  <a:pt x="37" y="0"/>
                </a:lnTo>
                <a:lnTo>
                  <a:pt x="37" y="1580"/>
                </a:lnTo>
                <a:lnTo>
                  <a:pt x="37" y="1580"/>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7" name="Freeform 35">
            <a:extLst>
              <a:ext uri="{FF2B5EF4-FFF2-40B4-BE49-F238E27FC236}">
                <a16:creationId xmlns:a16="http://schemas.microsoft.com/office/drawing/2014/main" id="{5E1075C4-F3BC-4A97-8BD9-84880D566155}"/>
              </a:ext>
            </a:extLst>
          </p:cNvPr>
          <p:cNvSpPr>
            <a:spLocks/>
          </p:cNvSpPr>
          <p:nvPr/>
        </p:nvSpPr>
        <p:spPr bwMode="auto">
          <a:xfrm>
            <a:off x="6561965" y="4067233"/>
            <a:ext cx="58738" cy="1328738"/>
          </a:xfrm>
          <a:custGeom>
            <a:avLst/>
            <a:gdLst>
              <a:gd name="T0" fmla="*/ 37 w 37"/>
              <a:gd name="T1" fmla="*/ 837 h 837"/>
              <a:gd name="T2" fmla="*/ 0 w 37"/>
              <a:gd name="T3" fmla="*/ 837 h 837"/>
              <a:gd name="T4" fmla="*/ 0 w 37"/>
              <a:gd name="T5" fmla="*/ 0 h 837"/>
              <a:gd name="T6" fmla="*/ 37 w 37"/>
              <a:gd name="T7" fmla="*/ 0 h 837"/>
              <a:gd name="T8" fmla="*/ 37 w 37"/>
              <a:gd name="T9" fmla="*/ 837 h 837"/>
              <a:gd name="T10" fmla="*/ 37 w 37"/>
              <a:gd name="T11" fmla="*/ 837 h 837"/>
            </a:gdLst>
            <a:ahLst/>
            <a:cxnLst>
              <a:cxn ang="0">
                <a:pos x="T0" y="T1"/>
              </a:cxn>
              <a:cxn ang="0">
                <a:pos x="T2" y="T3"/>
              </a:cxn>
              <a:cxn ang="0">
                <a:pos x="T4" y="T5"/>
              </a:cxn>
              <a:cxn ang="0">
                <a:pos x="T6" y="T7"/>
              </a:cxn>
              <a:cxn ang="0">
                <a:pos x="T8" y="T9"/>
              </a:cxn>
              <a:cxn ang="0">
                <a:pos x="T10" y="T11"/>
              </a:cxn>
            </a:cxnLst>
            <a:rect l="0" t="0" r="r" b="b"/>
            <a:pathLst>
              <a:path w="37" h="837">
                <a:moveTo>
                  <a:pt x="37" y="837"/>
                </a:moveTo>
                <a:lnTo>
                  <a:pt x="0" y="837"/>
                </a:lnTo>
                <a:lnTo>
                  <a:pt x="0" y="0"/>
                </a:lnTo>
                <a:lnTo>
                  <a:pt x="37" y="0"/>
                </a:lnTo>
                <a:lnTo>
                  <a:pt x="37" y="837"/>
                </a:lnTo>
                <a:lnTo>
                  <a:pt x="37" y="837"/>
                </a:lnTo>
                <a:close/>
              </a:path>
            </a:pathLst>
          </a:cu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8" name="Freeform 36">
            <a:extLst>
              <a:ext uri="{FF2B5EF4-FFF2-40B4-BE49-F238E27FC236}">
                <a16:creationId xmlns:a16="http://schemas.microsoft.com/office/drawing/2014/main" id="{F085D0FC-5604-4115-A2FD-9E194B3CF3FE}"/>
              </a:ext>
            </a:extLst>
          </p:cNvPr>
          <p:cNvSpPr>
            <a:spLocks/>
          </p:cNvSpPr>
          <p:nvPr/>
        </p:nvSpPr>
        <p:spPr bwMode="auto">
          <a:xfrm>
            <a:off x="4718883" y="2674371"/>
            <a:ext cx="69850" cy="2686050"/>
          </a:xfrm>
          <a:custGeom>
            <a:avLst/>
            <a:gdLst>
              <a:gd name="T0" fmla="*/ 44 w 44"/>
              <a:gd name="T1" fmla="*/ 1692 h 1692"/>
              <a:gd name="T2" fmla="*/ 0 w 44"/>
              <a:gd name="T3" fmla="*/ 1692 h 1692"/>
              <a:gd name="T4" fmla="*/ 0 w 44"/>
              <a:gd name="T5" fmla="*/ 0 h 1692"/>
              <a:gd name="T6" fmla="*/ 44 w 44"/>
              <a:gd name="T7" fmla="*/ 0 h 1692"/>
              <a:gd name="T8" fmla="*/ 44 w 44"/>
              <a:gd name="T9" fmla="*/ 1692 h 1692"/>
              <a:gd name="T10" fmla="*/ 44 w 44"/>
              <a:gd name="T11" fmla="*/ 1692 h 1692"/>
            </a:gdLst>
            <a:ahLst/>
            <a:cxnLst>
              <a:cxn ang="0">
                <a:pos x="T0" y="T1"/>
              </a:cxn>
              <a:cxn ang="0">
                <a:pos x="T2" y="T3"/>
              </a:cxn>
              <a:cxn ang="0">
                <a:pos x="T4" y="T5"/>
              </a:cxn>
              <a:cxn ang="0">
                <a:pos x="T6" y="T7"/>
              </a:cxn>
              <a:cxn ang="0">
                <a:pos x="T8" y="T9"/>
              </a:cxn>
              <a:cxn ang="0">
                <a:pos x="T10" y="T11"/>
              </a:cxn>
            </a:cxnLst>
            <a:rect l="0" t="0" r="r" b="b"/>
            <a:pathLst>
              <a:path w="44" h="1692">
                <a:moveTo>
                  <a:pt x="44" y="1692"/>
                </a:moveTo>
                <a:lnTo>
                  <a:pt x="0" y="1692"/>
                </a:lnTo>
                <a:lnTo>
                  <a:pt x="0" y="0"/>
                </a:lnTo>
                <a:lnTo>
                  <a:pt x="44" y="0"/>
                </a:lnTo>
                <a:lnTo>
                  <a:pt x="44" y="1692"/>
                </a:lnTo>
                <a:lnTo>
                  <a:pt x="44" y="1692"/>
                </a:lnTo>
                <a:close/>
              </a:path>
            </a:pathLst>
          </a:cu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39" name="Freeform 37">
            <a:extLst>
              <a:ext uri="{FF2B5EF4-FFF2-40B4-BE49-F238E27FC236}">
                <a16:creationId xmlns:a16="http://schemas.microsoft.com/office/drawing/2014/main" id="{1BDB3220-3073-40A0-AF0A-1310EFE92C33}"/>
              </a:ext>
            </a:extLst>
          </p:cNvPr>
          <p:cNvSpPr>
            <a:spLocks/>
          </p:cNvSpPr>
          <p:nvPr/>
        </p:nvSpPr>
        <p:spPr bwMode="auto">
          <a:xfrm>
            <a:off x="2877939" y="3706431"/>
            <a:ext cx="58738" cy="1682750"/>
          </a:xfrm>
          <a:custGeom>
            <a:avLst/>
            <a:gdLst>
              <a:gd name="T0" fmla="*/ 37 w 37"/>
              <a:gd name="T1" fmla="*/ 1060 h 1060"/>
              <a:gd name="T2" fmla="*/ 0 w 37"/>
              <a:gd name="T3" fmla="*/ 1060 h 1060"/>
              <a:gd name="T4" fmla="*/ 0 w 37"/>
              <a:gd name="T5" fmla="*/ 0 h 1060"/>
              <a:gd name="T6" fmla="*/ 37 w 37"/>
              <a:gd name="T7" fmla="*/ 0 h 1060"/>
              <a:gd name="T8" fmla="*/ 37 w 37"/>
              <a:gd name="T9" fmla="*/ 1060 h 1060"/>
              <a:gd name="T10" fmla="*/ 37 w 37"/>
              <a:gd name="T11" fmla="*/ 1060 h 1060"/>
            </a:gdLst>
            <a:ahLst/>
            <a:cxnLst>
              <a:cxn ang="0">
                <a:pos x="T0" y="T1"/>
              </a:cxn>
              <a:cxn ang="0">
                <a:pos x="T2" y="T3"/>
              </a:cxn>
              <a:cxn ang="0">
                <a:pos x="T4" y="T5"/>
              </a:cxn>
              <a:cxn ang="0">
                <a:pos x="T6" y="T7"/>
              </a:cxn>
              <a:cxn ang="0">
                <a:pos x="T8" y="T9"/>
              </a:cxn>
              <a:cxn ang="0">
                <a:pos x="T10" y="T11"/>
              </a:cxn>
            </a:cxnLst>
            <a:rect l="0" t="0" r="r" b="b"/>
            <a:pathLst>
              <a:path w="37" h="1060">
                <a:moveTo>
                  <a:pt x="37" y="1060"/>
                </a:moveTo>
                <a:lnTo>
                  <a:pt x="0" y="1060"/>
                </a:lnTo>
                <a:lnTo>
                  <a:pt x="0" y="0"/>
                </a:lnTo>
                <a:lnTo>
                  <a:pt x="37" y="0"/>
                </a:lnTo>
                <a:lnTo>
                  <a:pt x="37" y="1060"/>
                </a:lnTo>
                <a:lnTo>
                  <a:pt x="37" y="1060"/>
                </a:lnTo>
                <a:close/>
              </a:path>
            </a:pathLst>
          </a:cu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40" name="Freeform 38">
            <a:extLst>
              <a:ext uri="{FF2B5EF4-FFF2-40B4-BE49-F238E27FC236}">
                <a16:creationId xmlns:a16="http://schemas.microsoft.com/office/drawing/2014/main" id="{68AF665F-7958-47C9-BBAE-99074D368599}"/>
              </a:ext>
            </a:extLst>
          </p:cNvPr>
          <p:cNvSpPr>
            <a:spLocks/>
          </p:cNvSpPr>
          <p:nvPr/>
        </p:nvSpPr>
        <p:spPr bwMode="auto">
          <a:xfrm>
            <a:off x="1033463" y="2340202"/>
            <a:ext cx="58738" cy="3040063"/>
          </a:xfrm>
          <a:custGeom>
            <a:avLst/>
            <a:gdLst>
              <a:gd name="T0" fmla="*/ 37 w 37"/>
              <a:gd name="T1" fmla="*/ 1915 h 1915"/>
              <a:gd name="T2" fmla="*/ 0 w 37"/>
              <a:gd name="T3" fmla="*/ 1915 h 1915"/>
              <a:gd name="T4" fmla="*/ 0 w 37"/>
              <a:gd name="T5" fmla="*/ 0 h 1915"/>
              <a:gd name="T6" fmla="*/ 37 w 37"/>
              <a:gd name="T7" fmla="*/ 0 h 1915"/>
              <a:gd name="T8" fmla="*/ 37 w 37"/>
              <a:gd name="T9" fmla="*/ 1915 h 1915"/>
              <a:gd name="T10" fmla="*/ 37 w 37"/>
              <a:gd name="T11" fmla="*/ 1915 h 1915"/>
            </a:gdLst>
            <a:ahLst/>
            <a:cxnLst>
              <a:cxn ang="0">
                <a:pos x="T0" y="T1"/>
              </a:cxn>
              <a:cxn ang="0">
                <a:pos x="T2" y="T3"/>
              </a:cxn>
              <a:cxn ang="0">
                <a:pos x="T4" y="T5"/>
              </a:cxn>
              <a:cxn ang="0">
                <a:pos x="T6" y="T7"/>
              </a:cxn>
              <a:cxn ang="0">
                <a:pos x="T8" y="T9"/>
              </a:cxn>
              <a:cxn ang="0">
                <a:pos x="T10" y="T11"/>
              </a:cxn>
            </a:cxnLst>
            <a:rect l="0" t="0" r="r" b="b"/>
            <a:pathLst>
              <a:path w="37" h="1915">
                <a:moveTo>
                  <a:pt x="37" y="1915"/>
                </a:moveTo>
                <a:lnTo>
                  <a:pt x="0" y="1915"/>
                </a:lnTo>
                <a:lnTo>
                  <a:pt x="0" y="0"/>
                </a:lnTo>
                <a:lnTo>
                  <a:pt x="37" y="0"/>
                </a:lnTo>
                <a:lnTo>
                  <a:pt x="37" y="1915"/>
                </a:lnTo>
                <a:lnTo>
                  <a:pt x="37" y="1915"/>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41" name="文本框 40">
            <a:extLst>
              <a:ext uri="{FF2B5EF4-FFF2-40B4-BE49-F238E27FC236}">
                <a16:creationId xmlns:a16="http://schemas.microsoft.com/office/drawing/2014/main" id="{C725D6B2-0BB5-4560-A931-CFEE5FE3F2DC}"/>
              </a:ext>
            </a:extLst>
          </p:cNvPr>
          <p:cNvSpPr txBox="1"/>
          <p:nvPr/>
        </p:nvSpPr>
        <p:spPr>
          <a:xfrm>
            <a:off x="689458" y="5687379"/>
            <a:ext cx="1340432"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1994</a:t>
            </a:r>
            <a:r>
              <a:rPr lang="zh-CN" altLang="en-US" sz="2000" dirty="0">
                <a:solidFill>
                  <a:schemeClr val="tx1">
                    <a:lumMod val="65000"/>
                    <a:lumOff val="35000"/>
                  </a:schemeClr>
                </a:solidFill>
                <a:latin typeface="Impact" panose="020B0806030902050204" pitchFamily="34" charset="0"/>
              </a:rPr>
              <a:t>年</a:t>
            </a:r>
            <a:r>
              <a:rPr lang="en-US" altLang="zh-CN" sz="2000" dirty="0">
                <a:solidFill>
                  <a:schemeClr val="tx1">
                    <a:lumMod val="65000"/>
                    <a:lumOff val="35000"/>
                  </a:schemeClr>
                </a:solidFill>
                <a:latin typeface="Impact" panose="020B0806030902050204" pitchFamily="34" charset="0"/>
              </a:rPr>
              <a:t>8</a:t>
            </a:r>
            <a:r>
              <a:rPr lang="zh-CN" altLang="en-US" sz="2000" dirty="0">
                <a:solidFill>
                  <a:schemeClr val="tx1">
                    <a:lumMod val="65000"/>
                    <a:lumOff val="35000"/>
                  </a:schemeClr>
                </a:solidFill>
                <a:latin typeface="Impact" panose="020B0806030902050204" pitchFamily="34" charset="0"/>
              </a:rPr>
              <a:t>月</a:t>
            </a:r>
          </a:p>
        </p:txBody>
      </p:sp>
      <p:sp>
        <p:nvSpPr>
          <p:cNvPr id="42" name="文本框 41">
            <a:extLst>
              <a:ext uri="{FF2B5EF4-FFF2-40B4-BE49-F238E27FC236}">
                <a16:creationId xmlns:a16="http://schemas.microsoft.com/office/drawing/2014/main" id="{6B140D74-E737-4DD3-92A7-140491E8FC73}"/>
              </a:ext>
            </a:extLst>
          </p:cNvPr>
          <p:cNvSpPr txBox="1"/>
          <p:nvPr/>
        </p:nvSpPr>
        <p:spPr>
          <a:xfrm>
            <a:off x="2292396" y="5687379"/>
            <a:ext cx="1353256"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1999</a:t>
            </a:r>
            <a:r>
              <a:rPr lang="zh-CN" altLang="en-US" sz="2000" dirty="0">
                <a:solidFill>
                  <a:schemeClr val="tx1">
                    <a:lumMod val="65000"/>
                    <a:lumOff val="35000"/>
                  </a:schemeClr>
                </a:solidFill>
                <a:latin typeface="Impact" panose="020B0806030902050204" pitchFamily="34" charset="0"/>
              </a:rPr>
              <a:t>年</a:t>
            </a:r>
            <a:r>
              <a:rPr lang="en-US" altLang="zh-CN" sz="2000" dirty="0">
                <a:solidFill>
                  <a:schemeClr val="tx1">
                    <a:lumMod val="65000"/>
                    <a:lumOff val="35000"/>
                  </a:schemeClr>
                </a:solidFill>
                <a:latin typeface="Impact" panose="020B0806030902050204" pitchFamily="34" charset="0"/>
              </a:rPr>
              <a:t>9</a:t>
            </a:r>
            <a:r>
              <a:rPr lang="zh-CN" altLang="en-US" sz="2000" dirty="0">
                <a:solidFill>
                  <a:schemeClr val="tx1">
                    <a:lumMod val="65000"/>
                    <a:lumOff val="35000"/>
                  </a:schemeClr>
                </a:solidFill>
                <a:latin typeface="Impact" panose="020B0806030902050204" pitchFamily="34" charset="0"/>
              </a:rPr>
              <a:t>月</a:t>
            </a:r>
          </a:p>
        </p:txBody>
      </p:sp>
      <p:sp>
        <p:nvSpPr>
          <p:cNvPr id="43" name="文本框 42">
            <a:extLst>
              <a:ext uri="{FF2B5EF4-FFF2-40B4-BE49-F238E27FC236}">
                <a16:creationId xmlns:a16="http://schemas.microsoft.com/office/drawing/2014/main" id="{9B21918D-60CA-450D-902D-A46FCFA3C43C}"/>
              </a:ext>
            </a:extLst>
          </p:cNvPr>
          <p:cNvSpPr txBox="1"/>
          <p:nvPr/>
        </p:nvSpPr>
        <p:spPr>
          <a:xfrm>
            <a:off x="4315686" y="5687379"/>
            <a:ext cx="946093"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2007</a:t>
            </a:r>
            <a:r>
              <a:rPr lang="zh-CN" altLang="en-US" sz="2000" dirty="0">
                <a:solidFill>
                  <a:schemeClr val="tx1">
                    <a:lumMod val="65000"/>
                    <a:lumOff val="35000"/>
                  </a:schemeClr>
                </a:solidFill>
                <a:latin typeface="Impact" panose="020B0806030902050204" pitchFamily="34" charset="0"/>
              </a:rPr>
              <a:t>年</a:t>
            </a:r>
          </a:p>
        </p:txBody>
      </p:sp>
      <p:sp>
        <p:nvSpPr>
          <p:cNvPr id="44" name="文本框 43">
            <a:extLst>
              <a:ext uri="{FF2B5EF4-FFF2-40B4-BE49-F238E27FC236}">
                <a16:creationId xmlns:a16="http://schemas.microsoft.com/office/drawing/2014/main" id="{5EC305F5-6215-4F9D-95E1-D001383FA2D4}"/>
              </a:ext>
            </a:extLst>
          </p:cNvPr>
          <p:cNvSpPr txBox="1"/>
          <p:nvPr/>
        </p:nvSpPr>
        <p:spPr>
          <a:xfrm>
            <a:off x="5994856" y="5687379"/>
            <a:ext cx="942887"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2010</a:t>
            </a:r>
            <a:r>
              <a:rPr lang="zh-CN" altLang="en-US" sz="2000" dirty="0">
                <a:solidFill>
                  <a:schemeClr val="tx1">
                    <a:lumMod val="65000"/>
                    <a:lumOff val="35000"/>
                  </a:schemeClr>
                </a:solidFill>
                <a:latin typeface="Impact" panose="020B0806030902050204" pitchFamily="34" charset="0"/>
              </a:rPr>
              <a:t>年</a:t>
            </a:r>
          </a:p>
        </p:txBody>
      </p:sp>
      <p:sp>
        <p:nvSpPr>
          <p:cNvPr id="45" name="文本框 44">
            <a:extLst>
              <a:ext uri="{FF2B5EF4-FFF2-40B4-BE49-F238E27FC236}">
                <a16:creationId xmlns:a16="http://schemas.microsoft.com/office/drawing/2014/main" id="{F8A0A4FE-6A73-4115-A53C-467A5995FEFA}"/>
              </a:ext>
            </a:extLst>
          </p:cNvPr>
          <p:cNvSpPr txBox="1"/>
          <p:nvPr/>
        </p:nvSpPr>
        <p:spPr>
          <a:xfrm>
            <a:off x="8043382" y="5696020"/>
            <a:ext cx="941283"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2013</a:t>
            </a:r>
            <a:r>
              <a:rPr lang="zh-CN" altLang="en-US" sz="2000" dirty="0">
                <a:solidFill>
                  <a:schemeClr val="tx1">
                    <a:lumMod val="65000"/>
                    <a:lumOff val="35000"/>
                  </a:schemeClr>
                </a:solidFill>
                <a:latin typeface="Impact" panose="020B0806030902050204" pitchFamily="34" charset="0"/>
              </a:rPr>
              <a:t>年</a:t>
            </a:r>
          </a:p>
        </p:txBody>
      </p:sp>
      <p:sp>
        <p:nvSpPr>
          <p:cNvPr id="46" name="文本框 45">
            <a:extLst>
              <a:ext uri="{FF2B5EF4-FFF2-40B4-BE49-F238E27FC236}">
                <a16:creationId xmlns:a16="http://schemas.microsoft.com/office/drawing/2014/main" id="{1482C322-C3EA-4940-8663-BA514F7AB26D}"/>
              </a:ext>
            </a:extLst>
          </p:cNvPr>
          <p:cNvSpPr txBox="1"/>
          <p:nvPr/>
        </p:nvSpPr>
        <p:spPr>
          <a:xfrm>
            <a:off x="864909" y="2245054"/>
            <a:ext cx="3286229" cy="923330"/>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基于</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Linux/Fedora</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的</a:t>
            </a:r>
            <a:r>
              <a:rPr lang="en-US" altLang="zh-CN" b="1" dirty="0" err="1">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Xteam</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 </a:t>
            </a:r>
            <a:r>
              <a:rPr lang="en-US" altLang="zh-CN" b="1" dirty="0" err="1">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Liunx</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 1.0</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发布，开启操作系统国产化之路</a:t>
            </a:r>
          </a:p>
        </p:txBody>
      </p:sp>
      <p:sp>
        <p:nvSpPr>
          <p:cNvPr id="47" name="文本框 46">
            <a:extLst>
              <a:ext uri="{FF2B5EF4-FFF2-40B4-BE49-F238E27FC236}">
                <a16:creationId xmlns:a16="http://schemas.microsoft.com/office/drawing/2014/main" id="{43414E71-E803-4F87-BED2-53FDB2079006}"/>
              </a:ext>
            </a:extLst>
          </p:cNvPr>
          <p:cNvSpPr txBox="1"/>
          <p:nvPr/>
        </p:nvSpPr>
        <p:spPr>
          <a:xfrm>
            <a:off x="4535673" y="2316086"/>
            <a:ext cx="3023381" cy="646331"/>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湖南麒麟依托国防科大</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2014</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年独立开发</a:t>
            </a:r>
            <a:r>
              <a:rPr lang="en-US" altLang="zh-CN" b="1" dirty="0" err="1">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Kylinsec</a:t>
            </a:r>
            <a:endPar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p:txBody>
      </p:sp>
      <p:sp>
        <p:nvSpPr>
          <p:cNvPr id="48" name="文本框 47">
            <a:extLst>
              <a:ext uri="{FF2B5EF4-FFF2-40B4-BE49-F238E27FC236}">
                <a16:creationId xmlns:a16="http://schemas.microsoft.com/office/drawing/2014/main" id="{45A8E78C-AEC0-4EF3-9F4D-8538473DDD2C}"/>
              </a:ext>
            </a:extLst>
          </p:cNvPr>
          <p:cNvSpPr txBox="1"/>
          <p:nvPr/>
        </p:nvSpPr>
        <p:spPr>
          <a:xfrm>
            <a:off x="8353879" y="2201763"/>
            <a:ext cx="3390445" cy="646331"/>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天津麒麟主导开发优麒麟</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面向全球开源项目</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Ubuntu</a:t>
            </a:r>
          </a:p>
        </p:txBody>
      </p:sp>
      <p:sp>
        <p:nvSpPr>
          <p:cNvPr id="49" name="文本框 48">
            <a:extLst>
              <a:ext uri="{FF2B5EF4-FFF2-40B4-BE49-F238E27FC236}">
                <a16:creationId xmlns:a16="http://schemas.microsoft.com/office/drawing/2014/main" id="{688D02B7-3CE5-4D94-85E8-F808A6BBD1F0}"/>
              </a:ext>
            </a:extLst>
          </p:cNvPr>
          <p:cNvSpPr txBox="1"/>
          <p:nvPr/>
        </p:nvSpPr>
        <p:spPr>
          <a:xfrm>
            <a:off x="5458199" y="3750948"/>
            <a:ext cx="2366962" cy="646331"/>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中标麒麟</a:t>
            </a:r>
            <a:r>
              <a:rPr lang="en-US" altLang="zh-CN" b="1" dirty="0" err="1">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Neokylin</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中标软件</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国防科大</a:t>
            </a:r>
          </a:p>
        </p:txBody>
      </p:sp>
      <p:sp>
        <p:nvSpPr>
          <p:cNvPr id="50" name="文本框 49">
            <a:extLst>
              <a:ext uri="{FF2B5EF4-FFF2-40B4-BE49-F238E27FC236}">
                <a16:creationId xmlns:a16="http://schemas.microsoft.com/office/drawing/2014/main" id="{A3494ABD-B610-4784-A4C0-F665900632B4}"/>
              </a:ext>
            </a:extLst>
          </p:cNvPr>
          <p:cNvSpPr txBox="1"/>
          <p:nvPr/>
        </p:nvSpPr>
        <p:spPr>
          <a:xfrm>
            <a:off x="1689065" y="3515426"/>
            <a:ext cx="2462074" cy="923330"/>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发布基于</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RedHat</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的蓝点操作系统</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BLPT Linux1.0</a:t>
            </a:r>
            <a:endPar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p:txBody>
      </p:sp>
      <p:grpSp>
        <p:nvGrpSpPr>
          <p:cNvPr id="51" name="组合 50">
            <a:extLst>
              <a:ext uri="{FF2B5EF4-FFF2-40B4-BE49-F238E27FC236}">
                <a16:creationId xmlns:a16="http://schemas.microsoft.com/office/drawing/2014/main" id="{61273679-031E-49F5-9DA6-1F5B6FC500F7}"/>
              </a:ext>
            </a:extLst>
          </p:cNvPr>
          <p:cNvGrpSpPr/>
          <p:nvPr/>
        </p:nvGrpSpPr>
        <p:grpSpPr>
          <a:xfrm>
            <a:off x="9559369" y="5114358"/>
            <a:ext cx="488950" cy="492125"/>
            <a:chOff x="5264943" y="5417753"/>
            <a:chExt cx="488950" cy="492125"/>
          </a:xfrm>
        </p:grpSpPr>
        <p:sp>
          <p:nvSpPr>
            <p:cNvPr id="52" name="Oval 12">
              <a:extLst>
                <a:ext uri="{FF2B5EF4-FFF2-40B4-BE49-F238E27FC236}">
                  <a16:creationId xmlns:a16="http://schemas.microsoft.com/office/drawing/2014/main" id="{3A588032-2390-498E-9B12-E59365EBFD4F}"/>
                </a:ext>
              </a:extLst>
            </p:cNvPr>
            <p:cNvSpPr>
              <a:spLocks noChangeArrowheads="1"/>
            </p:cNvSpPr>
            <p:nvPr/>
          </p:nvSpPr>
          <p:spPr bwMode="auto">
            <a:xfrm>
              <a:off x="5264943"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3" name="Oval 13">
              <a:extLst>
                <a:ext uri="{FF2B5EF4-FFF2-40B4-BE49-F238E27FC236}">
                  <a16:creationId xmlns:a16="http://schemas.microsoft.com/office/drawing/2014/main" id="{84C11029-595F-420C-9914-605D8098D08C}"/>
                </a:ext>
              </a:extLst>
            </p:cNvPr>
            <p:cNvSpPr>
              <a:spLocks noChangeArrowheads="1"/>
            </p:cNvSpPr>
            <p:nvPr/>
          </p:nvSpPr>
          <p:spPr bwMode="auto">
            <a:xfrm>
              <a:off x="5373686" y="5520940"/>
              <a:ext cx="28257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54" name="Oval 14">
              <a:extLst>
                <a:ext uri="{FF2B5EF4-FFF2-40B4-BE49-F238E27FC236}">
                  <a16:creationId xmlns:a16="http://schemas.microsoft.com/office/drawing/2014/main" id="{02BB8D89-F147-4589-93C7-AE50C76081B2}"/>
                </a:ext>
              </a:extLst>
            </p:cNvPr>
            <p:cNvSpPr>
              <a:spLocks noChangeArrowheads="1"/>
            </p:cNvSpPr>
            <p:nvPr/>
          </p:nvSpPr>
          <p:spPr bwMode="auto">
            <a:xfrm>
              <a:off x="5419726" y="5565390"/>
              <a:ext cx="187325" cy="196850"/>
            </a:xfrm>
            <a:prstGeom prst="ellipse">
              <a:avLst/>
            </a:pr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sp>
        <p:nvSpPr>
          <p:cNvPr id="55" name="文本框 54">
            <a:extLst>
              <a:ext uri="{FF2B5EF4-FFF2-40B4-BE49-F238E27FC236}">
                <a16:creationId xmlns:a16="http://schemas.microsoft.com/office/drawing/2014/main" id="{E981759B-9FC5-41EB-A8A3-D446B5B01427}"/>
              </a:ext>
            </a:extLst>
          </p:cNvPr>
          <p:cNvSpPr txBox="1"/>
          <p:nvPr/>
        </p:nvSpPr>
        <p:spPr>
          <a:xfrm>
            <a:off x="9362587" y="5670811"/>
            <a:ext cx="1713931"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2021</a:t>
            </a:r>
            <a:r>
              <a:rPr lang="zh-CN" altLang="en-US" sz="2000" dirty="0">
                <a:solidFill>
                  <a:schemeClr val="tx1">
                    <a:lumMod val="65000"/>
                    <a:lumOff val="35000"/>
                  </a:schemeClr>
                </a:solidFill>
                <a:latin typeface="Impact" panose="020B0806030902050204" pitchFamily="34" charset="0"/>
              </a:rPr>
              <a:t>年</a:t>
            </a:r>
            <a:r>
              <a:rPr lang="en-US" altLang="zh-CN" sz="2000" dirty="0">
                <a:solidFill>
                  <a:schemeClr val="tx1">
                    <a:lumMod val="65000"/>
                    <a:lumOff val="35000"/>
                  </a:schemeClr>
                </a:solidFill>
                <a:latin typeface="Impact" panose="020B0806030902050204" pitchFamily="34" charset="0"/>
              </a:rPr>
              <a:t>6</a:t>
            </a:r>
            <a:r>
              <a:rPr lang="zh-CN" altLang="en-US" sz="2000" dirty="0">
                <a:solidFill>
                  <a:schemeClr val="tx1">
                    <a:lumMod val="65000"/>
                    <a:lumOff val="35000"/>
                  </a:schemeClr>
                </a:solidFill>
                <a:latin typeface="Impact" panose="020B0806030902050204" pitchFamily="34" charset="0"/>
              </a:rPr>
              <a:t>月</a:t>
            </a:r>
            <a:r>
              <a:rPr lang="en-US" altLang="zh-CN" sz="2000" dirty="0">
                <a:solidFill>
                  <a:schemeClr val="tx1">
                    <a:lumMod val="65000"/>
                    <a:lumOff val="35000"/>
                  </a:schemeClr>
                </a:solidFill>
                <a:latin typeface="Impact" panose="020B0806030902050204" pitchFamily="34" charset="0"/>
              </a:rPr>
              <a:t>2</a:t>
            </a:r>
            <a:r>
              <a:rPr lang="zh-CN" altLang="en-US" sz="2000" dirty="0">
                <a:solidFill>
                  <a:schemeClr val="tx1">
                    <a:lumMod val="65000"/>
                    <a:lumOff val="35000"/>
                  </a:schemeClr>
                </a:solidFill>
                <a:latin typeface="Impact" panose="020B0806030902050204" pitchFamily="34" charset="0"/>
              </a:rPr>
              <a:t>日</a:t>
            </a:r>
          </a:p>
        </p:txBody>
      </p:sp>
      <p:sp>
        <p:nvSpPr>
          <p:cNvPr id="56" name="Freeform 36">
            <a:extLst>
              <a:ext uri="{FF2B5EF4-FFF2-40B4-BE49-F238E27FC236}">
                <a16:creationId xmlns:a16="http://schemas.microsoft.com/office/drawing/2014/main" id="{FF1C5243-CEED-474A-9F39-54E4888FADB3}"/>
              </a:ext>
            </a:extLst>
          </p:cNvPr>
          <p:cNvSpPr>
            <a:spLocks/>
          </p:cNvSpPr>
          <p:nvPr/>
        </p:nvSpPr>
        <p:spPr bwMode="auto">
          <a:xfrm>
            <a:off x="9777332" y="4055524"/>
            <a:ext cx="62309" cy="1321463"/>
          </a:xfrm>
          <a:custGeom>
            <a:avLst/>
            <a:gdLst>
              <a:gd name="T0" fmla="*/ 44 w 44"/>
              <a:gd name="T1" fmla="*/ 1692 h 1692"/>
              <a:gd name="T2" fmla="*/ 0 w 44"/>
              <a:gd name="T3" fmla="*/ 1692 h 1692"/>
              <a:gd name="T4" fmla="*/ 0 w 44"/>
              <a:gd name="T5" fmla="*/ 0 h 1692"/>
              <a:gd name="T6" fmla="*/ 44 w 44"/>
              <a:gd name="T7" fmla="*/ 0 h 1692"/>
              <a:gd name="T8" fmla="*/ 44 w 44"/>
              <a:gd name="T9" fmla="*/ 1692 h 1692"/>
              <a:gd name="T10" fmla="*/ 44 w 44"/>
              <a:gd name="T11" fmla="*/ 1692 h 1692"/>
            </a:gdLst>
            <a:ahLst/>
            <a:cxnLst>
              <a:cxn ang="0">
                <a:pos x="T0" y="T1"/>
              </a:cxn>
              <a:cxn ang="0">
                <a:pos x="T2" y="T3"/>
              </a:cxn>
              <a:cxn ang="0">
                <a:pos x="T4" y="T5"/>
              </a:cxn>
              <a:cxn ang="0">
                <a:pos x="T6" y="T7"/>
              </a:cxn>
              <a:cxn ang="0">
                <a:pos x="T8" y="T9"/>
              </a:cxn>
              <a:cxn ang="0">
                <a:pos x="T10" y="T11"/>
              </a:cxn>
            </a:cxnLst>
            <a:rect l="0" t="0" r="r" b="b"/>
            <a:pathLst>
              <a:path w="44" h="1692">
                <a:moveTo>
                  <a:pt x="44" y="1692"/>
                </a:moveTo>
                <a:lnTo>
                  <a:pt x="0" y="1692"/>
                </a:lnTo>
                <a:lnTo>
                  <a:pt x="0" y="0"/>
                </a:lnTo>
                <a:lnTo>
                  <a:pt x="44" y="0"/>
                </a:lnTo>
                <a:lnTo>
                  <a:pt x="44" y="1692"/>
                </a:lnTo>
                <a:lnTo>
                  <a:pt x="44" y="1692"/>
                </a:lnTo>
                <a:close/>
              </a:path>
            </a:pathLst>
          </a:cu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pic>
        <p:nvPicPr>
          <p:cNvPr id="57" name="图片 56">
            <a:extLst>
              <a:ext uri="{FF2B5EF4-FFF2-40B4-BE49-F238E27FC236}">
                <a16:creationId xmlns:a16="http://schemas.microsoft.com/office/drawing/2014/main" id="{CD77EA4C-CD2E-4769-AFF5-909C2A9F924C}"/>
              </a:ext>
            </a:extLst>
          </p:cNvPr>
          <p:cNvPicPr>
            <a:picLocks noChangeAspect="1"/>
          </p:cNvPicPr>
          <p:nvPr/>
        </p:nvPicPr>
        <p:blipFill>
          <a:blip r:embed="rId4"/>
          <a:stretch>
            <a:fillRect/>
          </a:stretch>
        </p:blipFill>
        <p:spPr>
          <a:xfrm>
            <a:off x="9684893" y="3541839"/>
            <a:ext cx="2213288" cy="1246081"/>
          </a:xfrm>
          <a:prstGeom prst="rect">
            <a:avLst/>
          </a:prstGeom>
        </p:spPr>
      </p:pic>
    </p:spTree>
    <p:extLst>
      <p:ext uri="{BB962C8B-B14F-4D97-AF65-F5344CB8AC3E}">
        <p14:creationId xmlns:p14="http://schemas.microsoft.com/office/powerpoint/2010/main" val="2124260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495922" cy="369332"/>
          </a:xfrm>
          <a:noFill/>
        </p:spPr>
        <p:txBody>
          <a:bodyPr wrap="none" rtlCol="0">
            <a:spAutoFit/>
          </a:bodyPr>
          <a:lstStyle/>
          <a:p>
            <a:r>
              <a:rPr lang="en-US" altLang="zh-CN" dirty="0"/>
              <a:t>01</a:t>
            </a:r>
            <a:r>
              <a:rPr lang="zh-CN" altLang="en-US" dirty="0">
                <a:solidFill>
                  <a:schemeClr val="bg1"/>
                </a:solidFill>
              </a:rPr>
              <a:t>发展历程</a:t>
            </a:r>
            <a:endParaRPr lang="zh-CN" altLang="en-US" dirty="0">
              <a:solidFill>
                <a:schemeClr val="bg1">
                  <a:alpha val="30000"/>
                </a:schemeClr>
              </a:solidFill>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t>02</a:t>
            </a:r>
            <a:r>
              <a:rPr lang="en-US" altLang="zh-CN" dirty="0">
                <a:solidFill>
                  <a:schemeClr val="bg1"/>
                </a:solidFill>
              </a:rPr>
              <a:t>  </a:t>
            </a:r>
            <a:r>
              <a:rPr lang="zh-CN" altLang="en-US" dirty="0">
                <a:solidFill>
                  <a:schemeClr val="bg1">
                    <a:alpha val="30000"/>
                  </a:schemeClr>
                </a:solidFill>
              </a:rPr>
              <a:t>基本概念</a:t>
            </a:r>
            <a:endParaRPr lang="zh-CN" altLang="en-US" dirty="0">
              <a:solidFill>
                <a:schemeClr val="bg1"/>
              </a:solidFill>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cxnSp>
        <p:nvCxnSpPr>
          <p:cNvPr id="7" name="直接连接符 6">
            <a:extLst>
              <a:ext uri="{FF2B5EF4-FFF2-40B4-BE49-F238E27FC236}">
                <a16:creationId xmlns:a16="http://schemas.microsoft.com/office/drawing/2014/main" id="{6CCBAA57-AC89-4030-9BF6-5748D18D4135}"/>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C9BDDAA-BA9F-497A-8430-84C0943EEF03}"/>
              </a:ext>
            </a:extLst>
          </p:cNvPr>
          <p:cNvSpPr txBox="1"/>
          <p:nvPr/>
        </p:nvSpPr>
        <p:spPr>
          <a:xfrm>
            <a:off x="1417760" y="868477"/>
            <a:ext cx="5570756" cy="523220"/>
          </a:xfrm>
          <a:prstGeom prst="rect">
            <a:avLst/>
          </a:prstGeom>
          <a:noFill/>
        </p:spPr>
        <p:txBody>
          <a:bodyPr wrap="none" rtlCol="0">
            <a:spAutoFit/>
          </a:bodyPr>
          <a:lstStyle/>
          <a:p>
            <a:r>
              <a:rPr lang="zh-CN" altLang="en-US" sz="2800" b="1" dirty="0">
                <a:solidFill>
                  <a:srgbClr val="FF0000"/>
                </a:solidFill>
              </a:rPr>
              <a:t>上游芯片成熟，下游软件应用丰富</a:t>
            </a:r>
          </a:p>
        </p:txBody>
      </p:sp>
      <p:pic>
        <p:nvPicPr>
          <p:cNvPr id="9" name="图片 8">
            <a:extLst>
              <a:ext uri="{FF2B5EF4-FFF2-40B4-BE49-F238E27FC236}">
                <a16:creationId xmlns:a16="http://schemas.microsoft.com/office/drawing/2014/main" id="{6165C412-3C76-4F2B-A3BE-8B252F281A3B}"/>
              </a:ext>
            </a:extLst>
          </p:cNvPr>
          <p:cNvPicPr>
            <a:picLocks noChangeAspect="1"/>
          </p:cNvPicPr>
          <p:nvPr/>
        </p:nvPicPr>
        <p:blipFill>
          <a:blip r:embed="rId3"/>
          <a:stretch>
            <a:fillRect/>
          </a:stretch>
        </p:blipFill>
        <p:spPr>
          <a:xfrm>
            <a:off x="556063" y="667655"/>
            <a:ext cx="861697" cy="861697"/>
          </a:xfrm>
          <a:prstGeom prst="rect">
            <a:avLst/>
          </a:prstGeom>
        </p:spPr>
      </p:pic>
      <p:graphicFrame>
        <p:nvGraphicFramePr>
          <p:cNvPr id="10" name="图示 9">
            <a:extLst>
              <a:ext uri="{FF2B5EF4-FFF2-40B4-BE49-F238E27FC236}">
                <a16:creationId xmlns:a16="http://schemas.microsoft.com/office/drawing/2014/main" id="{90BF7331-546F-41FF-B1C4-CF71BDF9555C}"/>
              </a:ext>
            </a:extLst>
          </p:cNvPr>
          <p:cNvGraphicFramePr/>
          <p:nvPr>
            <p:extLst>
              <p:ext uri="{D42A27DB-BD31-4B8C-83A1-F6EECF244321}">
                <p14:modId xmlns:p14="http://schemas.microsoft.com/office/powerpoint/2010/main" val="1037701329"/>
              </p:ext>
            </p:extLst>
          </p:nvPr>
        </p:nvGraphicFramePr>
        <p:xfrm>
          <a:off x="556063" y="1868434"/>
          <a:ext cx="10322888" cy="4767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8734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第一章  绪论</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93C9166-049A-473F-BD85-00AC8D4C8623}"/>
              </a:ext>
            </a:extLst>
          </p:cNvPr>
          <p:cNvSpPr txBox="1"/>
          <p:nvPr/>
        </p:nvSpPr>
        <p:spPr>
          <a:xfrm>
            <a:off x="997364" y="5093216"/>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a:t>操作系统</a:t>
            </a:r>
            <a:endParaRPr lang="en-US" altLang="zh-CN" dirty="0"/>
          </a:p>
          <a:p>
            <a:r>
              <a:rPr lang="zh-CN" altLang="en-US" dirty="0"/>
              <a:t>发展历程</a:t>
            </a:r>
          </a:p>
        </p:txBody>
      </p:sp>
      <p:sp>
        <p:nvSpPr>
          <p:cNvPr id="31" name="文本框 30">
            <a:extLst>
              <a:ext uri="{FF2B5EF4-FFF2-40B4-BE49-F238E27FC236}">
                <a16:creationId xmlns:a16="http://schemas.microsoft.com/office/drawing/2014/main" id="{77655B12-47AA-4EB6-B49A-35DFAC98C60A}"/>
              </a:ext>
            </a:extLst>
          </p:cNvPr>
          <p:cNvSpPr txBox="1"/>
          <p:nvPr/>
        </p:nvSpPr>
        <p:spPr>
          <a:xfrm>
            <a:off x="3123048" y="5093218"/>
            <a:ext cx="1415772" cy="830997"/>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操作系统</a:t>
            </a:r>
            <a:endParaRPr lang="en-US" altLang="zh-CN" dirty="0"/>
          </a:p>
          <a:p>
            <a:r>
              <a:rPr lang="zh-CN" altLang="en-US" dirty="0"/>
              <a:t>基本概念</a:t>
            </a:r>
            <a:endParaRPr lang="en-US" altLang="zh-CN" dirty="0"/>
          </a:p>
        </p:txBody>
      </p:sp>
      <p:sp>
        <p:nvSpPr>
          <p:cNvPr id="32" name="文本框 31">
            <a:extLst>
              <a:ext uri="{FF2B5EF4-FFF2-40B4-BE49-F238E27FC236}">
                <a16:creationId xmlns:a16="http://schemas.microsoft.com/office/drawing/2014/main" id="{309C8AFE-CC32-4C8E-83B1-6F932E8DB0D2}"/>
              </a:ext>
            </a:extLst>
          </p:cNvPr>
          <p:cNvSpPr txBox="1"/>
          <p:nvPr/>
        </p:nvSpPr>
        <p:spPr>
          <a:xfrm>
            <a:off x="5248731"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基本类型</a:t>
            </a:r>
          </a:p>
        </p:txBody>
      </p:sp>
      <p:sp>
        <p:nvSpPr>
          <p:cNvPr id="33" name="文本框 32">
            <a:extLst>
              <a:ext uri="{FF2B5EF4-FFF2-40B4-BE49-F238E27FC236}">
                <a16:creationId xmlns:a16="http://schemas.microsoft.com/office/drawing/2014/main" id="{A1272923-0DFC-4710-AFC9-244E96739E5F}"/>
              </a:ext>
            </a:extLst>
          </p:cNvPr>
          <p:cNvSpPr txBox="1"/>
          <p:nvPr/>
        </p:nvSpPr>
        <p:spPr>
          <a:xfrm>
            <a:off x="7374415"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运行环境</a:t>
            </a:r>
          </a:p>
        </p:txBody>
      </p:sp>
      <p:sp>
        <p:nvSpPr>
          <p:cNvPr id="34" name="文本框 33">
            <a:extLst>
              <a:ext uri="{FF2B5EF4-FFF2-40B4-BE49-F238E27FC236}">
                <a16:creationId xmlns:a16="http://schemas.microsoft.com/office/drawing/2014/main" id="{CB5D2322-4D90-4A08-87C9-042E69264080}"/>
              </a:ext>
            </a:extLst>
          </p:cNvPr>
          <p:cNvSpPr txBox="1"/>
          <p:nvPr/>
        </p:nvSpPr>
        <p:spPr>
          <a:xfrm>
            <a:off x="9500099"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体系结构</a:t>
            </a:r>
          </a:p>
        </p:txBody>
      </p:sp>
    </p:spTree>
    <p:extLst>
      <p:ext uri="{BB962C8B-B14F-4D97-AF65-F5344CB8AC3E}">
        <p14:creationId xmlns:p14="http://schemas.microsoft.com/office/powerpoint/2010/main" val="1747825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微软雅黑"/>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微软雅黑"/>
                <a:ea typeface="微软雅黑"/>
                <a:cs typeface="+mn-cs"/>
              </a:rPr>
              <a:t>发展历程</a:t>
            </a:r>
            <a:endParaRPr lang="zh-CN" altLang="en-US" sz="2000" dirty="0">
              <a:latin typeface="+mn-ea"/>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587294" cy="774571"/>
          </a:xfrm>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white"/>
                </a:solidFill>
                <a:effectLst/>
                <a:uLnTx/>
                <a:uFillTx/>
                <a:latin typeface="微软雅黑"/>
                <a:ea typeface="微软雅黑"/>
                <a:cs typeface="+mn-cs"/>
              </a:rPr>
              <a:t>02 </a:t>
            </a:r>
            <a:r>
              <a:rPr kumimoji="0" lang="zh-CN" altLang="en-US" sz="2000" b="0" i="0" u="none" strike="noStrike" kern="1200" cap="none" spc="0" normalizeH="0" baseline="0" noProof="0" dirty="0">
                <a:ln>
                  <a:noFill/>
                </a:ln>
                <a:solidFill>
                  <a:prstClr val="white"/>
                </a:solidFill>
                <a:effectLst/>
                <a:uLnTx/>
                <a:uFillTx/>
                <a:latin typeface="微软雅黑"/>
                <a:ea typeface="微软雅黑"/>
                <a:cs typeface="+mn-cs"/>
              </a:rPr>
              <a:t>基本概念</a:t>
            </a:r>
          </a:p>
          <a:p>
            <a:endParaRPr lang="zh-CN" altLang="en-US" sz="2000" dirty="0">
              <a:latin typeface="+mn-ea"/>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587294" cy="369332"/>
          </a:xfrm>
        </p:spPr>
        <p:txBody>
          <a:bodyPr/>
          <a:lstStyle/>
          <a:p>
            <a:r>
              <a:rPr lang="en-US" altLang="zh-CN" sz="2000" dirty="0">
                <a:latin typeface="+mn-ea"/>
              </a:rPr>
              <a:t>03 </a:t>
            </a:r>
            <a:r>
              <a:rPr lang="zh-CN" altLang="en-US" sz="2000" dirty="0">
                <a:latin typeface="+mn-ea"/>
              </a:rPr>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662635" cy="369332"/>
          </a:xfrm>
        </p:spPr>
        <p:txBody>
          <a:bodyPr/>
          <a:lstStyle/>
          <a:p>
            <a:r>
              <a:rPr lang="en-US" altLang="zh-CN" sz="2000" dirty="0">
                <a:latin typeface="+mn-ea"/>
              </a:rPr>
              <a:t>04 </a:t>
            </a:r>
            <a:r>
              <a:rPr lang="zh-CN" altLang="en-US" sz="2000" dirty="0">
                <a:latin typeface="+mn-ea"/>
              </a:rPr>
              <a:t>运行环境</a:t>
            </a:r>
            <a:r>
              <a:rPr lang="en-US" altLang="zh-CN" sz="2000" dirty="0">
                <a:latin typeface="+mn-ea"/>
              </a:rPr>
              <a:t> </a:t>
            </a:r>
            <a:endParaRPr lang="zh-CN" altLang="en-US" sz="2000" dirty="0">
              <a:latin typeface="+mn-ea"/>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587294" cy="369332"/>
          </a:xfrm>
        </p:spPr>
        <p:txBody>
          <a:bodyPr/>
          <a:lstStyle/>
          <a:p>
            <a:r>
              <a:rPr lang="en-US" altLang="zh-CN" sz="2000" dirty="0">
                <a:latin typeface="+mn-ea"/>
              </a:rPr>
              <a:t>05 </a:t>
            </a:r>
            <a:r>
              <a:rPr lang="zh-CN" altLang="en-US" sz="2000" dirty="0">
                <a:latin typeface="+mn-ea"/>
              </a:rPr>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698175" cy="523220"/>
          </a:xfrm>
          <a:prstGeom prst="rect">
            <a:avLst/>
          </a:prstGeom>
          <a:noFill/>
        </p:spPr>
        <p:txBody>
          <a:bodyPr wrap="none" rtlCol="0">
            <a:spAutoFit/>
          </a:bodyPr>
          <a:lstStyle/>
          <a:p>
            <a:r>
              <a:rPr lang="zh-CN" altLang="en-US" sz="2800" b="1" dirty="0">
                <a:solidFill>
                  <a:srgbClr val="FF0000"/>
                </a:solidFill>
                <a:latin typeface="+mn-ea"/>
              </a:rPr>
              <a:t>什么是操作系统</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24" name="TextBox 11">
            <a:extLst>
              <a:ext uri="{FF2B5EF4-FFF2-40B4-BE49-F238E27FC236}">
                <a16:creationId xmlns:a16="http://schemas.microsoft.com/office/drawing/2014/main" id="{67901FFB-CE83-44E2-85D2-471F4E9EFC5C}"/>
              </a:ext>
            </a:extLst>
          </p:cNvPr>
          <p:cNvSpPr txBox="1"/>
          <p:nvPr/>
        </p:nvSpPr>
        <p:spPr>
          <a:xfrm>
            <a:off x="1015466" y="1711616"/>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rPr>
              <a:t>■ 操作系统（</a:t>
            </a:r>
            <a:r>
              <a:rPr lang="en-US" altLang="zh-CN" sz="2400" b="1" dirty="0">
                <a:latin typeface="+mn-ea"/>
              </a:rPr>
              <a:t>Operating System</a:t>
            </a:r>
            <a:r>
              <a:rPr lang="zh-CN" altLang="en-US" sz="2400" b="1" dirty="0">
                <a:latin typeface="+mn-ea"/>
              </a:rPr>
              <a:t>，</a:t>
            </a:r>
            <a:r>
              <a:rPr lang="en-US" altLang="zh-CN" sz="2400" b="1" dirty="0">
                <a:latin typeface="+mn-ea"/>
              </a:rPr>
              <a:t>OS</a:t>
            </a:r>
            <a:r>
              <a:rPr lang="zh-CN" altLang="en-US" sz="2400" b="1" dirty="0">
                <a:latin typeface="+mn-ea"/>
              </a:rPr>
              <a:t>）</a:t>
            </a:r>
            <a:endParaRPr lang="en-US" altLang="zh-CN" sz="2400" b="1" dirty="0">
              <a:latin typeface="+mn-ea"/>
              <a:sym typeface="MS PGothic" pitchFamily="34" charset="-128"/>
            </a:endParaRPr>
          </a:p>
        </p:txBody>
      </p:sp>
      <p:grpSp>
        <p:nvGrpSpPr>
          <p:cNvPr id="28" name="组合 27">
            <a:extLst>
              <a:ext uri="{FF2B5EF4-FFF2-40B4-BE49-F238E27FC236}">
                <a16:creationId xmlns:a16="http://schemas.microsoft.com/office/drawing/2014/main" id="{22050657-AFB5-49EE-96EF-E8539C58DDE7}"/>
              </a:ext>
            </a:extLst>
          </p:cNvPr>
          <p:cNvGrpSpPr/>
          <p:nvPr/>
        </p:nvGrpSpPr>
        <p:grpSpPr>
          <a:xfrm>
            <a:off x="1364466" y="2229741"/>
            <a:ext cx="7866370" cy="3306691"/>
            <a:chOff x="1277662" y="1500180"/>
            <a:chExt cx="7866370" cy="3306691"/>
          </a:xfrm>
        </p:grpSpPr>
        <p:sp>
          <p:nvSpPr>
            <p:cNvPr id="30" name="TextBox 12">
              <a:extLst>
                <a:ext uri="{FF2B5EF4-FFF2-40B4-BE49-F238E27FC236}">
                  <a16:creationId xmlns:a16="http://schemas.microsoft.com/office/drawing/2014/main" id="{BC492E2C-B675-401A-9D4D-DE70521F679F}"/>
                </a:ext>
              </a:extLst>
            </p:cNvPr>
            <p:cNvSpPr txBox="1"/>
            <p:nvPr/>
          </p:nvSpPr>
          <p:spPr>
            <a:xfrm>
              <a:off x="1428728" y="1500180"/>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是配置在计算机硬件上的第一层</a:t>
              </a:r>
              <a:r>
                <a:rPr lang="zh-CN" altLang="en-US" sz="2400" b="1" dirty="0">
                  <a:solidFill>
                    <a:srgbClr val="FF0000"/>
                  </a:solidFill>
                  <a:latin typeface="+mn-ea"/>
                  <a:sym typeface="MS PGothic" pitchFamily="34" charset="-128"/>
                </a:rPr>
                <a:t>软件</a:t>
              </a:r>
              <a:endParaRPr lang="en-US" altLang="zh-CN" sz="2400" b="1" dirty="0">
                <a:solidFill>
                  <a:srgbClr val="FF0000"/>
                </a:solidFill>
                <a:latin typeface="+mn-ea"/>
                <a:sym typeface="MS PGothic" pitchFamily="34" charset="-128"/>
              </a:endParaRPr>
            </a:p>
          </p:txBody>
        </p:sp>
        <p:pic>
          <p:nvPicPr>
            <p:cNvPr id="32" name="图片 31" descr="小点1.png">
              <a:extLst>
                <a:ext uri="{FF2B5EF4-FFF2-40B4-BE49-F238E27FC236}">
                  <a16:creationId xmlns:a16="http://schemas.microsoft.com/office/drawing/2014/main" id="{E58FC677-5603-437F-AC58-9D9AEEEE52B8}"/>
                </a:ext>
              </a:extLst>
            </p:cNvPr>
            <p:cNvPicPr>
              <a:picLocks noChangeAspect="1"/>
            </p:cNvPicPr>
            <p:nvPr/>
          </p:nvPicPr>
          <p:blipFill>
            <a:blip r:embed="rId4" cstate="print"/>
            <a:stretch>
              <a:fillRect/>
            </a:stretch>
          </p:blipFill>
          <p:spPr>
            <a:xfrm>
              <a:off x="1277662" y="1636935"/>
              <a:ext cx="151066" cy="148997"/>
            </a:xfrm>
            <a:prstGeom prst="rect">
              <a:avLst/>
            </a:prstGeom>
          </p:spPr>
        </p:pic>
        <p:sp>
          <p:nvSpPr>
            <p:cNvPr id="34" name="TextBox 39">
              <a:extLst>
                <a:ext uri="{FF2B5EF4-FFF2-40B4-BE49-F238E27FC236}">
                  <a16:creationId xmlns:a16="http://schemas.microsoft.com/office/drawing/2014/main" id="{B1CC63F1-574A-4542-90B1-02CCD507D938}"/>
                </a:ext>
              </a:extLst>
            </p:cNvPr>
            <p:cNvSpPr txBox="1"/>
            <p:nvPr/>
          </p:nvSpPr>
          <p:spPr>
            <a:xfrm>
              <a:off x="1428728" y="2081066"/>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是对硬件系统的首次扩充</a:t>
              </a:r>
              <a:endParaRPr lang="en-US" altLang="zh-CN" sz="2400" b="1" dirty="0">
                <a:latin typeface="+mn-ea"/>
                <a:sym typeface="MS PGothic" pitchFamily="34" charset="-128"/>
              </a:endParaRPr>
            </a:p>
          </p:txBody>
        </p:sp>
        <p:pic>
          <p:nvPicPr>
            <p:cNvPr id="35" name="图片 34" descr="小点1.png">
              <a:extLst>
                <a:ext uri="{FF2B5EF4-FFF2-40B4-BE49-F238E27FC236}">
                  <a16:creationId xmlns:a16="http://schemas.microsoft.com/office/drawing/2014/main" id="{18B7A0B1-F244-41C2-9AFF-BB2314E205CB}"/>
                </a:ext>
              </a:extLst>
            </p:cNvPr>
            <p:cNvPicPr>
              <a:picLocks noChangeAspect="1"/>
            </p:cNvPicPr>
            <p:nvPr/>
          </p:nvPicPr>
          <p:blipFill>
            <a:blip r:embed="rId4" cstate="print"/>
            <a:stretch>
              <a:fillRect/>
            </a:stretch>
          </p:blipFill>
          <p:spPr>
            <a:xfrm>
              <a:off x="1277662" y="2218505"/>
              <a:ext cx="151066" cy="148997"/>
            </a:xfrm>
            <a:prstGeom prst="rect">
              <a:avLst/>
            </a:prstGeom>
          </p:spPr>
        </p:pic>
        <p:sp>
          <p:nvSpPr>
            <p:cNvPr id="33" name="TextBox 39">
              <a:extLst>
                <a:ext uri="{FF2B5EF4-FFF2-40B4-BE49-F238E27FC236}">
                  <a16:creationId xmlns:a16="http://schemas.microsoft.com/office/drawing/2014/main" id="{0A4C9CFB-F41F-44E5-B2A7-8CB2CE6F4F8B}"/>
                </a:ext>
              </a:extLst>
            </p:cNvPr>
            <p:cNvSpPr txBox="1"/>
            <p:nvPr/>
          </p:nvSpPr>
          <p:spPr>
            <a:xfrm>
              <a:off x="1428728" y="2563821"/>
              <a:ext cx="5982548" cy="2243050"/>
            </a:xfrm>
            <a:prstGeom prst="rect">
              <a:avLst/>
            </a:prstGeom>
            <a:noFill/>
          </p:spPr>
          <p:txBody>
            <a:bodyPr wrap="square" rtlCol="0">
              <a:spAutoFit/>
            </a:bodyPr>
            <a:lstStyle/>
            <a:p>
              <a:pPr marL="342900" indent="-342900">
                <a:lnSpc>
                  <a:spcPct val="150000"/>
                </a:lnSpc>
                <a:spcBef>
                  <a:spcPct val="20000"/>
                </a:spcBef>
                <a:buClr>
                  <a:srgbClr val="FFFF66"/>
                </a:buClr>
              </a:pPr>
              <a:r>
                <a:rPr lang="zh-CN" altLang="en-US" sz="2400" b="1" dirty="0">
                  <a:latin typeface="+mn-ea"/>
                  <a:sym typeface="MS PGothic" pitchFamily="34" charset="-128"/>
                </a:rPr>
                <a:t>其主要作用是</a:t>
              </a:r>
              <a:r>
                <a:rPr lang="zh-CN" altLang="en-US" sz="2400" b="1" dirty="0">
                  <a:solidFill>
                    <a:srgbClr val="FF0000"/>
                  </a:solidFill>
                  <a:latin typeface="+mn-ea"/>
                  <a:sym typeface="MS PGothic" pitchFamily="34" charset="-128"/>
                </a:rPr>
                <a:t>管理</a:t>
              </a:r>
              <a:r>
                <a:rPr lang="zh-CN" altLang="en-US" sz="2400" b="1" dirty="0">
                  <a:latin typeface="+mn-ea"/>
                  <a:sym typeface="MS PGothic" pitchFamily="34" charset="-128"/>
                </a:rPr>
                <a:t>好这些设备，提高他们的利用率和系统的吞吐量，并为用户和应用程序提供一个简单的接口，</a:t>
              </a:r>
              <a:r>
                <a:rPr lang="zh-CN" altLang="en-US" sz="2400" b="1" dirty="0">
                  <a:solidFill>
                    <a:srgbClr val="FF0000"/>
                  </a:solidFill>
                  <a:latin typeface="+mn-ea"/>
                  <a:sym typeface="MS PGothic" pitchFamily="34" charset="-128"/>
                </a:rPr>
                <a:t>便于</a:t>
              </a:r>
              <a:r>
                <a:rPr lang="zh-CN" altLang="en-US" sz="2400" b="1" dirty="0">
                  <a:latin typeface="+mn-ea"/>
                  <a:sym typeface="MS PGothic" pitchFamily="34" charset="-128"/>
                </a:rPr>
                <a:t>公户使用</a:t>
              </a:r>
              <a:endParaRPr lang="en-US" altLang="zh-CN" sz="2400" b="1" dirty="0">
                <a:latin typeface="+mn-ea"/>
                <a:sym typeface="MS PGothic" pitchFamily="34" charset="-128"/>
              </a:endParaRPr>
            </a:p>
          </p:txBody>
        </p:sp>
        <p:pic>
          <p:nvPicPr>
            <p:cNvPr id="38" name="图片 37" descr="小点1.png">
              <a:extLst>
                <a:ext uri="{FF2B5EF4-FFF2-40B4-BE49-F238E27FC236}">
                  <a16:creationId xmlns:a16="http://schemas.microsoft.com/office/drawing/2014/main" id="{5C4D47FC-F4B9-4888-B99B-924D836CAED8}"/>
                </a:ext>
              </a:extLst>
            </p:cNvPr>
            <p:cNvPicPr>
              <a:picLocks noChangeAspect="1"/>
            </p:cNvPicPr>
            <p:nvPr/>
          </p:nvPicPr>
          <p:blipFill>
            <a:blip r:embed="rId4" cstate="print"/>
            <a:stretch>
              <a:fillRect/>
            </a:stretch>
          </p:blipFill>
          <p:spPr>
            <a:xfrm>
              <a:off x="1277662" y="2835057"/>
              <a:ext cx="151066" cy="148997"/>
            </a:xfrm>
            <a:prstGeom prst="rect">
              <a:avLst/>
            </a:prstGeom>
          </p:spPr>
        </p:pic>
      </p:grpSp>
      <p:graphicFrame>
        <p:nvGraphicFramePr>
          <p:cNvPr id="9" name="图示 8">
            <a:extLst>
              <a:ext uri="{FF2B5EF4-FFF2-40B4-BE49-F238E27FC236}">
                <a16:creationId xmlns:a16="http://schemas.microsoft.com/office/drawing/2014/main" id="{CDE4F77C-7B73-44BC-B15C-6380922F61DA}"/>
              </a:ext>
            </a:extLst>
          </p:cNvPr>
          <p:cNvGraphicFramePr/>
          <p:nvPr>
            <p:extLst>
              <p:ext uri="{D42A27DB-BD31-4B8C-83A1-F6EECF244321}">
                <p14:modId xmlns:p14="http://schemas.microsoft.com/office/powerpoint/2010/main" val="375877591"/>
              </p:ext>
            </p:extLst>
          </p:nvPr>
        </p:nvGraphicFramePr>
        <p:xfrm>
          <a:off x="8397867" y="1814553"/>
          <a:ext cx="3253232" cy="42089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589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微软雅黑"/>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微软雅黑"/>
                <a:ea typeface="微软雅黑"/>
                <a:cs typeface="+mn-cs"/>
              </a:rPr>
              <a:t>发展历程</a:t>
            </a:r>
            <a:endParaRPr lang="zh-CN" altLang="en-US" sz="2000" dirty="0">
              <a:latin typeface="+mn-ea"/>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587294" cy="774571"/>
          </a:xfrm>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white"/>
                </a:solidFill>
                <a:effectLst/>
                <a:uLnTx/>
                <a:uFillTx/>
                <a:latin typeface="微软雅黑"/>
                <a:ea typeface="微软雅黑"/>
                <a:cs typeface="+mn-cs"/>
              </a:rPr>
              <a:t>02 </a:t>
            </a:r>
            <a:r>
              <a:rPr kumimoji="0" lang="zh-CN" altLang="en-US" sz="2000" b="0" i="0" u="none" strike="noStrike" kern="1200" cap="none" spc="0" normalizeH="0" baseline="0" noProof="0" dirty="0">
                <a:ln>
                  <a:noFill/>
                </a:ln>
                <a:solidFill>
                  <a:prstClr val="white"/>
                </a:solidFill>
                <a:effectLst/>
                <a:uLnTx/>
                <a:uFillTx/>
                <a:latin typeface="微软雅黑"/>
                <a:ea typeface="微软雅黑"/>
                <a:cs typeface="+mn-cs"/>
              </a:rPr>
              <a:t>基本概念</a:t>
            </a:r>
          </a:p>
          <a:p>
            <a:endParaRPr lang="zh-CN" altLang="en-US" sz="2000" dirty="0">
              <a:latin typeface="+mn-ea"/>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587294" cy="369332"/>
          </a:xfrm>
        </p:spPr>
        <p:txBody>
          <a:bodyPr/>
          <a:lstStyle/>
          <a:p>
            <a:r>
              <a:rPr lang="en-US" altLang="zh-CN" sz="2000" dirty="0">
                <a:latin typeface="+mn-ea"/>
              </a:rPr>
              <a:t>03 </a:t>
            </a:r>
            <a:r>
              <a:rPr lang="zh-CN" altLang="en-US" sz="2000" dirty="0">
                <a:latin typeface="+mn-ea"/>
              </a:rPr>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662635" cy="369332"/>
          </a:xfrm>
        </p:spPr>
        <p:txBody>
          <a:bodyPr/>
          <a:lstStyle/>
          <a:p>
            <a:r>
              <a:rPr lang="en-US" altLang="zh-CN" sz="2000" dirty="0">
                <a:latin typeface="+mn-ea"/>
              </a:rPr>
              <a:t>04 </a:t>
            </a:r>
            <a:r>
              <a:rPr lang="zh-CN" altLang="en-US" sz="2000" dirty="0">
                <a:latin typeface="+mn-ea"/>
              </a:rPr>
              <a:t>运行环境</a:t>
            </a:r>
            <a:r>
              <a:rPr lang="en-US" altLang="zh-CN" sz="2000" dirty="0">
                <a:latin typeface="+mn-ea"/>
              </a:rPr>
              <a:t> </a:t>
            </a:r>
            <a:endParaRPr lang="zh-CN" altLang="en-US" sz="2000" dirty="0">
              <a:latin typeface="+mn-ea"/>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587294" cy="369332"/>
          </a:xfrm>
        </p:spPr>
        <p:txBody>
          <a:bodyPr/>
          <a:lstStyle/>
          <a:p>
            <a:r>
              <a:rPr lang="en-US" altLang="zh-CN" sz="2000" dirty="0">
                <a:latin typeface="+mn-ea"/>
              </a:rPr>
              <a:t>05 </a:t>
            </a:r>
            <a:r>
              <a:rPr lang="zh-CN" altLang="en-US" sz="2000" dirty="0">
                <a:latin typeface="+mn-ea"/>
              </a:rPr>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698175" cy="523220"/>
          </a:xfrm>
          <a:prstGeom prst="rect">
            <a:avLst/>
          </a:prstGeom>
          <a:noFill/>
        </p:spPr>
        <p:txBody>
          <a:bodyPr wrap="none" rtlCol="0">
            <a:spAutoFit/>
          </a:bodyPr>
          <a:lstStyle/>
          <a:p>
            <a:r>
              <a:rPr lang="zh-CN" altLang="en-US" sz="2800" b="1" dirty="0">
                <a:solidFill>
                  <a:srgbClr val="FF0000"/>
                </a:solidFill>
                <a:latin typeface="+mn-ea"/>
              </a:rPr>
              <a:t>什么是操作系统</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24" name="TextBox 11">
            <a:extLst>
              <a:ext uri="{FF2B5EF4-FFF2-40B4-BE49-F238E27FC236}">
                <a16:creationId xmlns:a16="http://schemas.microsoft.com/office/drawing/2014/main" id="{67901FFB-CE83-44E2-85D2-471F4E9EFC5C}"/>
              </a:ext>
            </a:extLst>
          </p:cNvPr>
          <p:cNvSpPr txBox="1"/>
          <p:nvPr/>
        </p:nvSpPr>
        <p:spPr>
          <a:xfrm>
            <a:off x="1015466" y="1711616"/>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rPr>
              <a:t>■ 操作系统是一个控制程序</a:t>
            </a:r>
            <a:endParaRPr lang="en-US" altLang="zh-CN" sz="2400" b="1" dirty="0">
              <a:latin typeface="+mn-ea"/>
              <a:sym typeface="MS PGothic" pitchFamily="34" charset="-128"/>
            </a:endParaRPr>
          </a:p>
        </p:txBody>
      </p:sp>
      <p:grpSp>
        <p:nvGrpSpPr>
          <p:cNvPr id="28" name="组合 27">
            <a:extLst>
              <a:ext uri="{FF2B5EF4-FFF2-40B4-BE49-F238E27FC236}">
                <a16:creationId xmlns:a16="http://schemas.microsoft.com/office/drawing/2014/main" id="{22050657-AFB5-49EE-96EF-E8539C58DDE7}"/>
              </a:ext>
            </a:extLst>
          </p:cNvPr>
          <p:cNvGrpSpPr/>
          <p:nvPr/>
        </p:nvGrpSpPr>
        <p:grpSpPr>
          <a:xfrm>
            <a:off x="1364466" y="2229741"/>
            <a:ext cx="7866370" cy="1624675"/>
            <a:chOff x="1277662" y="1500180"/>
            <a:chExt cx="7866370" cy="1624675"/>
          </a:xfrm>
        </p:grpSpPr>
        <p:sp>
          <p:nvSpPr>
            <p:cNvPr id="30" name="TextBox 12">
              <a:extLst>
                <a:ext uri="{FF2B5EF4-FFF2-40B4-BE49-F238E27FC236}">
                  <a16:creationId xmlns:a16="http://schemas.microsoft.com/office/drawing/2014/main" id="{BC492E2C-B675-401A-9D4D-DE70521F679F}"/>
                </a:ext>
              </a:extLst>
            </p:cNvPr>
            <p:cNvSpPr txBox="1"/>
            <p:nvPr/>
          </p:nvSpPr>
          <p:spPr>
            <a:xfrm>
              <a:off x="1428728" y="1500180"/>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一个</a:t>
              </a:r>
              <a:r>
                <a:rPr lang="zh-CN" altLang="en-US" sz="2400" b="1" dirty="0">
                  <a:solidFill>
                    <a:srgbClr val="FF0000"/>
                  </a:solidFill>
                  <a:latin typeface="+mn-ea"/>
                  <a:sym typeface="MS PGothic" pitchFamily="34" charset="-128"/>
                </a:rPr>
                <a:t>系统软件</a:t>
              </a:r>
              <a:endParaRPr lang="en-US" altLang="zh-CN" sz="2400" b="1" dirty="0">
                <a:solidFill>
                  <a:srgbClr val="FF0000"/>
                </a:solidFill>
                <a:latin typeface="+mn-ea"/>
                <a:sym typeface="MS PGothic" pitchFamily="34" charset="-128"/>
              </a:endParaRPr>
            </a:p>
          </p:txBody>
        </p:sp>
        <p:pic>
          <p:nvPicPr>
            <p:cNvPr id="32" name="图片 31" descr="小点1.png">
              <a:extLst>
                <a:ext uri="{FF2B5EF4-FFF2-40B4-BE49-F238E27FC236}">
                  <a16:creationId xmlns:a16="http://schemas.microsoft.com/office/drawing/2014/main" id="{E58FC677-5603-437F-AC58-9D9AEEEE52B8}"/>
                </a:ext>
              </a:extLst>
            </p:cNvPr>
            <p:cNvPicPr>
              <a:picLocks noChangeAspect="1"/>
            </p:cNvPicPr>
            <p:nvPr/>
          </p:nvPicPr>
          <p:blipFill>
            <a:blip r:embed="rId4" cstate="print"/>
            <a:stretch>
              <a:fillRect/>
            </a:stretch>
          </p:blipFill>
          <p:spPr>
            <a:xfrm>
              <a:off x="1277662" y="1636935"/>
              <a:ext cx="151066" cy="148997"/>
            </a:xfrm>
            <a:prstGeom prst="rect">
              <a:avLst/>
            </a:prstGeom>
          </p:spPr>
        </p:pic>
        <p:sp>
          <p:nvSpPr>
            <p:cNvPr id="34" name="TextBox 39">
              <a:extLst>
                <a:ext uri="{FF2B5EF4-FFF2-40B4-BE49-F238E27FC236}">
                  <a16:creationId xmlns:a16="http://schemas.microsoft.com/office/drawing/2014/main" id="{B1CC63F1-574A-4542-90B1-02CCD507D938}"/>
                </a:ext>
              </a:extLst>
            </p:cNvPr>
            <p:cNvSpPr txBox="1"/>
            <p:nvPr/>
          </p:nvSpPr>
          <p:spPr>
            <a:xfrm>
              <a:off x="1428728" y="1887850"/>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控制程序执行过程，防止错误和计算机的不当使用</a:t>
              </a:r>
              <a:endParaRPr lang="en-US" altLang="zh-CN" sz="2400" b="1" dirty="0">
                <a:latin typeface="+mn-ea"/>
                <a:sym typeface="MS PGothic" pitchFamily="34" charset="-128"/>
              </a:endParaRPr>
            </a:p>
          </p:txBody>
        </p:sp>
        <p:pic>
          <p:nvPicPr>
            <p:cNvPr id="35" name="图片 34" descr="小点1.png">
              <a:extLst>
                <a:ext uri="{FF2B5EF4-FFF2-40B4-BE49-F238E27FC236}">
                  <a16:creationId xmlns:a16="http://schemas.microsoft.com/office/drawing/2014/main" id="{18B7A0B1-F244-41C2-9AFF-BB2314E205CB}"/>
                </a:ext>
              </a:extLst>
            </p:cNvPr>
            <p:cNvPicPr>
              <a:picLocks noChangeAspect="1"/>
            </p:cNvPicPr>
            <p:nvPr/>
          </p:nvPicPr>
          <p:blipFill>
            <a:blip r:embed="rId4" cstate="print"/>
            <a:stretch>
              <a:fillRect/>
            </a:stretch>
          </p:blipFill>
          <p:spPr>
            <a:xfrm>
              <a:off x="1277662" y="2024605"/>
              <a:ext cx="151066" cy="148997"/>
            </a:xfrm>
            <a:prstGeom prst="rect">
              <a:avLst/>
            </a:prstGeom>
          </p:spPr>
        </p:pic>
        <p:sp>
          <p:nvSpPr>
            <p:cNvPr id="37" name="TextBox 41">
              <a:extLst>
                <a:ext uri="{FF2B5EF4-FFF2-40B4-BE49-F238E27FC236}">
                  <a16:creationId xmlns:a16="http://schemas.microsoft.com/office/drawing/2014/main" id="{2FDD738B-73D4-404B-AFEF-CCB104939E78}"/>
                </a:ext>
              </a:extLst>
            </p:cNvPr>
            <p:cNvSpPr txBox="1"/>
            <p:nvPr/>
          </p:nvSpPr>
          <p:spPr>
            <a:xfrm>
              <a:off x="1428728" y="2275520"/>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执行用户程序，给用户程序提供各种服务</a:t>
              </a:r>
              <a:endParaRPr lang="en-US" altLang="zh-CN" sz="2400" b="1" dirty="0">
                <a:latin typeface="+mn-ea"/>
                <a:sym typeface="MS PGothic" pitchFamily="34" charset="-128"/>
              </a:endParaRPr>
            </a:p>
          </p:txBody>
        </p:sp>
        <p:pic>
          <p:nvPicPr>
            <p:cNvPr id="39" name="图片 38" descr="小点1.png">
              <a:extLst>
                <a:ext uri="{FF2B5EF4-FFF2-40B4-BE49-F238E27FC236}">
                  <a16:creationId xmlns:a16="http://schemas.microsoft.com/office/drawing/2014/main" id="{C73DBEC1-90BA-4AAD-A321-22E677D0DCCE}"/>
                </a:ext>
              </a:extLst>
            </p:cNvPr>
            <p:cNvPicPr>
              <a:picLocks noChangeAspect="1"/>
            </p:cNvPicPr>
            <p:nvPr/>
          </p:nvPicPr>
          <p:blipFill>
            <a:blip r:embed="rId4" cstate="print"/>
            <a:stretch>
              <a:fillRect/>
            </a:stretch>
          </p:blipFill>
          <p:spPr>
            <a:xfrm>
              <a:off x="1277662" y="2412275"/>
              <a:ext cx="151066" cy="148997"/>
            </a:xfrm>
            <a:prstGeom prst="rect">
              <a:avLst/>
            </a:prstGeom>
          </p:spPr>
        </p:pic>
        <p:sp>
          <p:nvSpPr>
            <p:cNvPr id="40" name="TextBox 43">
              <a:extLst>
                <a:ext uri="{FF2B5EF4-FFF2-40B4-BE49-F238E27FC236}">
                  <a16:creationId xmlns:a16="http://schemas.microsoft.com/office/drawing/2014/main" id="{3831C791-ED65-4697-89F9-188EFFA57935}"/>
                </a:ext>
              </a:extLst>
            </p:cNvPr>
            <p:cNvSpPr txBox="1"/>
            <p:nvPr/>
          </p:nvSpPr>
          <p:spPr>
            <a:xfrm>
              <a:off x="1428728" y="2663190"/>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方便用户使用计算机系统</a:t>
              </a:r>
              <a:endParaRPr lang="en-US" altLang="zh-CN" sz="2400" b="1" dirty="0">
                <a:latin typeface="+mn-ea"/>
                <a:sym typeface="MS PGothic" pitchFamily="34" charset="-128"/>
              </a:endParaRPr>
            </a:p>
          </p:txBody>
        </p:sp>
        <p:pic>
          <p:nvPicPr>
            <p:cNvPr id="41" name="图片 40" descr="小点1.png">
              <a:extLst>
                <a:ext uri="{FF2B5EF4-FFF2-40B4-BE49-F238E27FC236}">
                  <a16:creationId xmlns:a16="http://schemas.microsoft.com/office/drawing/2014/main" id="{03A0B1FE-2C16-4E89-8589-CF2AD90F47D7}"/>
                </a:ext>
              </a:extLst>
            </p:cNvPr>
            <p:cNvPicPr>
              <a:picLocks noChangeAspect="1"/>
            </p:cNvPicPr>
            <p:nvPr/>
          </p:nvPicPr>
          <p:blipFill>
            <a:blip r:embed="rId4" cstate="print"/>
            <a:stretch>
              <a:fillRect/>
            </a:stretch>
          </p:blipFill>
          <p:spPr>
            <a:xfrm>
              <a:off x="1277662" y="2799945"/>
              <a:ext cx="151066" cy="148997"/>
            </a:xfrm>
            <a:prstGeom prst="rect">
              <a:avLst/>
            </a:prstGeom>
          </p:spPr>
        </p:pic>
      </p:grpSp>
      <p:sp>
        <p:nvSpPr>
          <p:cNvPr id="43" name="TextBox 16">
            <a:extLst>
              <a:ext uri="{FF2B5EF4-FFF2-40B4-BE49-F238E27FC236}">
                <a16:creationId xmlns:a16="http://schemas.microsoft.com/office/drawing/2014/main" id="{713CAE1A-5B12-47F5-8DE7-B56644557EFC}"/>
              </a:ext>
            </a:extLst>
          </p:cNvPr>
          <p:cNvSpPr txBox="1"/>
          <p:nvPr/>
        </p:nvSpPr>
        <p:spPr>
          <a:xfrm>
            <a:off x="1015466" y="4178853"/>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rPr>
              <a:t>■ 操作系统是一个</a:t>
            </a:r>
            <a:r>
              <a:rPr lang="zh-CN" altLang="en-US" sz="2400" b="1" dirty="0">
                <a:solidFill>
                  <a:srgbClr val="FF0000"/>
                </a:solidFill>
                <a:latin typeface="+mn-ea"/>
              </a:rPr>
              <a:t>资源管理器</a:t>
            </a:r>
            <a:endParaRPr lang="en-US" altLang="zh-CN" sz="2400" b="1" dirty="0">
              <a:solidFill>
                <a:srgbClr val="FF0000"/>
              </a:solidFill>
              <a:latin typeface="+mn-ea"/>
              <a:sym typeface="MS PGothic" pitchFamily="34" charset="-128"/>
            </a:endParaRPr>
          </a:p>
        </p:txBody>
      </p:sp>
      <p:grpSp>
        <p:nvGrpSpPr>
          <p:cNvPr id="8" name="组合 7">
            <a:extLst>
              <a:ext uri="{FF2B5EF4-FFF2-40B4-BE49-F238E27FC236}">
                <a16:creationId xmlns:a16="http://schemas.microsoft.com/office/drawing/2014/main" id="{18F6ECB4-5AEE-4E12-A443-49D39FD6B893}"/>
              </a:ext>
            </a:extLst>
          </p:cNvPr>
          <p:cNvGrpSpPr/>
          <p:nvPr/>
        </p:nvGrpSpPr>
        <p:grpSpPr>
          <a:xfrm>
            <a:off x="1364466" y="4696978"/>
            <a:ext cx="7866370" cy="1624675"/>
            <a:chOff x="1796020" y="4326514"/>
            <a:chExt cx="7866370" cy="1624675"/>
          </a:xfrm>
        </p:grpSpPr>
        <p:sp>
          <p:nvSpPr>
            <p:cNvPr id="44" name="TextBox 17">
              <a:extLst>
                <a:ext uri="{FF2B5EF4-FFF2-40B4-BE49-F238E27FC236}">
                  <a16:creationId xmlns:a16="http://schemas.microsoft.com/office/drawing/2014/main" id="{6AEB3556-CEC5-4D29-B286-FA1A4D488E20}"/>
                </a:ext>
              </a:extLst>
            </p:cNvPr>
            <p:cNvSpPr txBox="1"/>
            <p:nvPr/>
          </p:nvSpPr>
          <p:spPr>
            <a:xfrm>
              <a:off x="1947086" y="4326514"/>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应用</a:t>
              </a:r>
              <a:r>
                <a:rPr lang="zh-CN" altLang="en-US" sz="2400" b="1" dirty="0">
                  <a:latin typeface="+mn-ea"/>
                  <a:sym typeface="Lucida Sans" pitchFamily="34" charset="0"/>
                </a:rPr>
                <a:t>程序与硬件之间的中间层</a:t>
              </a:r>
              <a:endParaRPr lang="en-US" altLang="zh-CN" sz="2400" b="1" dirty="0">
                <a:latin typeface="+mn-ea"/>
                <a:sym typeface="MS PGothic" pitchFamily="34" charset="-128"/>
              </a:endParaRPr>
            </a:p>
          </p:txBody>
        </p:sp>
        <p:pic>
          <p:nvPicPr>
            <p:cNvPr id="45" name="图片 44" descr="小点1.png">
              <a:extLst>
                <a:ext uri="{FF2B5EF4-FFF2-40B4-BE49-F238E27FC236}">
                  <a16:creationId xmlns:a16="http://schemas.microsoft.com/office/drawing/2014/main" id="{DB2EE08B-D319-4353-9C1A-F3A0820C3D5A}"/>
                </a:ext>
              </a:extLst>
            </p:cNvPr>
            <p:cNvPicPr>
              <a:picLocks noChangeAspect="1"/>
            </p:cNvPicPr>
            <p:nvPr/>
          </p:nvPicPr>
          <p:blipFill>
            <a:blip r:embed="rId4" cstate="print"/>
            <a:stretch>
              <a:fillRect/>
            </a:stretch>
          </p:blipFill>
          <p:spPr>
            <a:xfrm>
              <a:off x="1796020" y="4463269"/>
              <a:ext cx="151066" cy="148997"/>
            </a:xfrm>
            <a:prstGeom prst="rect">
              <a:avLst/>
            </a:prstGeom>
          </p:spPr>
        </p:pic>
        <p:sp>
          <p:nvSpPr>
            <p:cNvPr id="46" name="TextBox 19">
              <a:extLst>
                <a:ext uri="{FF2B5EF4-FFF2-40B4-BE49-F238E27FC236}">
                  <a16:creationId xmlns:a16="http://schemas.microsoft.com/office/drawing/2014/main" id="{CA213263-705E-464B-95F0-4E0DA9A2F4CA}"/>
                </a:ext>
              </a:extLst>
            </p:cNvPr>
            <p:cNvSpPr txBox="1"/>
            <p:nvPr/>
          </p:nvSpPr>
          <p:spPr>
            <a:xfrm>
              <a:off x="1947086" y="4714184"/>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管理</a:t>
              </a:r>
              <a:r>
                <a:rPr lang="zh-CN" altLang="en-US" sz="2400" b="1" dirty="0">
                  <a:latin typeface="+mn-ea"/>
                  <a:sym typeface="Lucida Sans" pitchFamily="34" charset="0"/>
                </a:rPr>
                <a:t>各种计算机软硬件资源</a:t>
              </a:r>
              <a:endParaRPr lang="en-US" altLang="zh-CN" sz="2400" b="1" dirty="0">
                <a:latin typeface="+mn-ea"/>
                <a:sym typeface="MS PGothic" pitchFamily="34" charset="-128"/>
              </a:endParaRPr>
            </a:p>
          </p:txBody>
        </p:sp>
        <p:pic>
          <p:nvPicPr>
            <p:cNvPr id="47" name="图片 46" descr="小点1.png">
              <a:extLst>
                <a:ext uri="{FF2B5EF4-FFF2-40B4-BE49-F238E27FC236}">
                  <a16:creationId xmlns:a16="http://schemas.microsoft.com/office/drawing/2014/main" id="{BC17FE57-A833-427F-91E7-2ECB1A79F8B3}"/>
                </a:ext>
              </a:extLst>
            </p:cNvPr>
            <p:cNvPicPr>
              <a:picLocks noChangeAspect="1"/>
            </p:cNvPicPr>
            <p:nvPr/>
          </p:nvPicPr>
          <p:blipFill>
            <a:blip r:embed="rId4" cstate="print"/>
            <a:stretch>
              <a:fillRect/>
            </a:stretch>
          </p:blipFill>
          <p:spPr>
            <a:xfrm>
              <a:off x="1796020" y="4850939"/>
              <a:ext cx="151066" cy="148997"/>
            </a:xfrm>
            <a:prstGeom prst="rect">
              <a:avLst/>
            </a:prstGeom>
          </p:spPr>
        </p:pic>
        <p:sp>
          <p:nvSpPr>
            <p:cNvPr id="48" name="TextBox 22">
              <a:extLst>
                <a:ext uri="{FF2B5EF4-FFF2-40B4-BE49-F238E27FC236}">
                  <a16:creationId xmlns:a16="http://schemas.microsoft.com/office/drawing/2014/main" id="{C9F8E114-5066-40BB-B0AB-9555A3B5AC8A}"/>
                </a:ext>
              </a:extLst>
            </p:cNvPr>
            <p:cNvSpPr txBox="1"/>
            <p:nvPr/>
          </p:nvSpPr>
          <p:spPr>
            <a:xfrm>
              <a:off x="1947086" y="5101854"/>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提供</a:t>
              </a:r>
              <a:r>
                <a:rPr lang="zh-CN" altLang="en-US" sz="2400" b="1" dirty="0">
                  <a:latin typeface="+mn-ea"/>
                  <a:sym typeface="Lucida Sans" pitchFamily="34" charset="0"/>
                </a:rPr>
                <a:t>访问计算机软硬件资源的高效手段</a:t>
              </a:r>
              <a:endParaRPr lang="en-US" altLang="zh-CN" sz="2400" b="1" dirty="0">
                <a:latin typeface="+mn-ea"/>
                <a:sym typeface="MS PGothic" pitchFamily="34" charset="-128"/>
              </a:endParaRPr>
            </a:p>
          </p:txBody>
        </p:sp>
        <p:pic>
          <p:nvPicPr>
            <p:cNvPr id="49" name="图片 48" descr="小点1.png">
              <a:extLst>
                <a:ext uri="{FF2B5EF4-FFF2-40B4-BE49-F238E27FC236}">
                  <a16:creationId xmlns:a16="http://schemas.microsoft.com/office/drawing/2014/main" id="{398AE8C8-4CD8-4668-94E3-A37CF1F72320}"/>
                </a:ext>
              </a:extLst>
            </p:cNvPr>
            <p:cNvPicPr>
              <a:picLocks noChangeAspect="1"/>
            </p:cNvPicPr>
            <p:nvPr/>
          </p:nvPicPr>
          <p:blipFill>
            <a:blip r:embed="rId4" cstate="print"/>
            <a:stretch>
              <a:fillRect/>
            </a:stretch>
          </p:blipFill>
          <p:spPr>
            <a:xfrm>
              <a:off x="1796020" y="5238609"/>
              <a:ext cx="151066" cy="148997"/>
            </a:xfrm>
            <a:prstGeom prst="rect">
              <a:avLst/>
            </a:prstGeom>
          </p:spPr>
        </p:pic>
        <p:sp>
          <p:nvSpPr>
            <p:cNvPr id="50" name="TextBox 24">
              <a:extLst>
                <a:ext uri="{FF2B5EF4-FFF2-40B4-BE49-F238E27FC236}">
                  <a16:creationId xmlns:a16="http://schemas.microsoft.com/office/drawing/2014/main" id="{2B1A19C6-E4A1-4F39-8388-C31CA5051CE7}"/>
                </a:ext>
              </a:extLst>
            </p:cNvPr>
            <p:cNvSpPr txBox="1"/>
            <p:nvPr/>
          </p:nvSpPr>
          <p:spPr>
            <a:xfrm>
              <a:off x="1947086" y="5489524"/>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解决</a:t>
              </a:r>
              <a:r>
                <a:rPr lang="zh-CN" altLang="en-US" sz="2400" b="1" dirty="0">
                  <a:latin typeface="+mn-ea"/>
                  <a:sym typeface="Lucida Sans" pitchFamily="34" charset="0"/>
                </a:rPr>
                <a:t>资源访问冲突，确保资源公平使用</a:t>
              </a:r>
              <a:endParaRPr lang="en-US" altLang="zh-CN" sz="2400" b="1" dirty="0">
                <a:latin typeface="+mn-ea"/>
                <a:sym typeface="MS PGothic" pitchFamily="34" charset="-128"/>
              </a:endParaRPr>
            </a:p>
          </p:txBody>
        </p:sp>
        <p:pic>
          <p:nvPicPr>
            <p:cNvPr id="51" name="图片 50" descr="小点1.png">
              <a:extLst>
                <a:ext uri="{FF2B5EF4-FFF2-40B4-BE49-F238E27FC236}">
                  <a16:creationId xmlns:a16="http://schemas.microsoft.com/office/drawing/2014/main" id="{265DC92B-87C1-4EA8-B27E-3E1CB95AE908}"/>
                </a:ext>
              </a:extLst>
            </p:cNvPr>
            <p:cNvPicPr>
              <a:picLocks noChangeAspect="1"/>
            </p:cNvPicPr>
            <p:nvPr/>
          </p:nvPicPr>
          <p:blipFill>
            <a:blip r:embed="rId4" cstate="print"/>
            <a:stretch>
              <a:fillRect/>
            </a:stretch>
          </p:blipFill>
          <p:spPr>
            <a:xfrm>
              <a:off x="1796020" y="5626279"/>
              <a:ext cx="151066" cy="148997"/>
            </a:xfrm>
            <a:prstGeom prst="rect">
              <a:avLst/>
            </a:prstGeom>
          </p:spPr>
        </p:pic>
      </p:grpSp>
    </p:spTree>
    <p:extLst>
      <p:ext uri="{BB962C8B-B14F-4D97-AF65-F5344CB8AC3E}">
        <p14:creationId xmlns:p14="http://schemas.microsoft.com/office/powerpoint/2010/main" val="25601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1000"/>
                                        <p:tgtEl>
                                          <p:spTgt spid="43"/>
                                        </p:tgtEl>
                                      </p:cBhvr>
                                    </p:animEffect>
                                    <p:anim calcmode="lin" valueType="num">
                                      <p:cBhvr>
                                        <p:cTn id="20" dur="1000" fill="hold"/>
                                        <p:tgtEl>
                                          <p:spTgt spid="43"/>
                                        </p:tgtEl>
                                        <p:attrNameLst>
                                          <p:attrName>ppt_x</p:attrName>
                                        </p:attrNameLst>
                                      </p:cBhvr>
                                      <p:tavLst>
                                        <p:tav tm="0">
                                          <p:val>
                                            <p:strVal val="#ppt_x"/>
                                          </p:val>
                                        </p:tav>
                                        <p:tav tm="100000">
                                          <p:val>
                                            <p:strVal val="#ppt_x"/>
                                          </p:val>
                                        </p:tav>
                                      </p:tavLst>
                                    </p:anim>
                                    <p:anim calcmode="lin" valueType="num">
                                      <p:cBhvr>
                                        <p:cTn id="21" dur="100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微软雅黑"/>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微软雅黑"/>
                <a:ea typeface="微软雅黑"/>
                <a:cs typeface="+mn-cs"/>
              </a:rPr>
              <a:t>发展历程</a:t>
            </a:r>
            <a:endParaRPr lang="zh-CN" altLang="en-US" sz="2000" dirty="0">
              <a:latin typeface="+mn-ea"/>
            </a:endParaRP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587294" cy="774571"/>
          </a:xfrm>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white"/>
                </a:solidFill>
                <a:effectLst/>
                <a:uLnTx/>
                <a:uFillTx/>
                <a:latin typeface="微软雅黑"/>
                <a:ea typeface="微软雅黑"/>
                <a:cs typeface="+mn-cs"/>
              </a:rPr>
              <a:t>02 </a:t>
            </a:r>
            <a:r>
              <a:rPr kumimoji="0" lang="zh-CN" altLang="en-US" sz="2000" b="0" i="0" u="none" strike="noStrike" kern="1200" cap="none" spc="0" normalizeH="0" baseline="0" noProof="0" dirty="0">
                <a:ln>
                  <a:noFill/>
                </a:ln>
                <a:solidFill>
                  <a:prstClr val="white"/>
                </a:solidFill>
                <a:effectLst/>
                <a:uLnTx/>
                <a:uFillTx/>
                <a:latin typeface="微软雅黑"/>
                <a:ea typeface="微软雅黑"/>
                <a:cs typeface="+mn-cs"/>
              </a:rPr>
              <a:t>基本概念</a:t>
            </a:r>
          </a:p>
          <a:p>
            <a:endParaRPr lang="zh-CN" altLang="en-US" sz="2000" dirty="0">
              <a:latin typeface="+mn-ea"/>
            </a:endParaRP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587294" cy="369332"/>
          </a:xfrm>
        </p:spPr>
        <p:txBody>
          <a:bodyPr/>
          <a:lstStyle/>
          <a:p>
            <a:r>
              <a:rPr lang="en-US" altLang="zh-CN" sz="2000" dirty="0">
                <a:latin typeface="+mn-ea"/>
              </a:rPr>
              <a:t>03 </a:t>
            </a:r>
            <a:r>
              <a:rPr lang="zh-CN" altLang="en-US" sz="2000" dirty="0">
                <a:latin typeface="+mn-ea"/>
              </a:rPr>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662635" cy="369332"/>
          </a:xfrm>
        </p:spPr>
        <p:txBody>
          <a:bodyPr/>
          <a:lstStyle/>
          <a:p>
            <a:r>
              <a:rPr lang="en-US" altLang="zh-CN" sz="2000" dirty="0">
                <a:latin typeface="+mn-ea"/>
              </a:rPr>
              <a:t>04 </a:t>
            </a:r>
            <a:r>
              <a:rPr lang="zh-CN" altLang="en-US" sz="2000" dirty="0">
                <a:latin typeface="+mn-ea"/>
              </a:rPr>
              <a:t>运行环境</a:t>
            </a:r>
            <a:r>
              <a:rPr lang="en-US" altLang="zh-CN" sz="2000" dirty="0">
                <a:latin typeface="+mn-ea"/>
              </a:rPr>
              <a:t> </a:t>
            </a:r>
            <a:endParaRPr lang="zh-CN" altLang="en-US" sz="2000" dirty="0">
              <a:latin typeface="+mn-ea"/>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587294" cy="369332"/>
          </a:xfrm>
        </p:spPr>
        <p:txBody>
          <a:bodyPr/>
          <a:lstStyle/>
          <a:p>
            <a:r>
              <a:rPr lang="en-US" altLang="zh-CN" sz="2000" dirty="0">
                <a:latin typeface="+mn-ea"/>
              </a:rPr>
              <a:t>05 </a:t>
            </a:r>
            <a:r>
              <a:rPr lang="zh-CN" altLang="en-US" sz="2000" dirty="0">
                <a:latin typeface="+mn-ea"/>
              </a:rPr>
              <a:t>体系结构</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cxnSp>
        <p:nvCxnSpPr>
          <p:cNvPr id="31" name="直接连接符 30">
            <a:extLst>
              <a:ext uri="{FF2B5EF4-FFF2-40B4-BE49-F238E27FC236}">
                <a16:creationId xmlns:a16="http://schemas.microsoft.com/office/drawing/2014/main" id="{F11B1AAD-3E70-49ED-A9F8-BA533235E643}"/>
              </a:ext>
            </a:extLst>
          </p:cNvPr>
          <p:cNvCxnSpPr>
            <a:cxnSpLocks/>
          </p:cNvCxnSpPr>
          <p:nvPr/>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B6B65454-7E52-4B6F-ADC6-A2EB7C63BCCF}"/>
              </a:ext>
            </a:extLst>
          </p:cNvPr>
          <p:cNvSpPr txBox="1"/>
          <p:nvPr/>
        </p:nvSpPr>
        <p:spPr>
          <a:xfrm>
            <a:off x="1417760" y="868477"/>
            <a:ext cx="2698175" cy="523220"/>
          </a:xfrm>
          <a:prstGeom prst="rect">
            <a:avLst/>
          </a:prstGeom>
          <a:noFill/>
        </p:spPr>
        <p:txBody>
          <a:bodyPr wrap="none" rtlCol="0">
            <a:spAutoFit/>
          </a:bodyPr>
          <a:lstStyle/>
          <a:p>
            <a:r>
              <a:rPr lang="zh-CN" altLang="en-US" sz="2800" b="1" dirty="0">
                <a:solidFill>
                  <a:srgbClr val="FF0000"/>
                </a:solidFill>
              </a:rPr>
              <a:t>操作系统的地位</a:t>
            </a:r>
          </a:p>
        </p:txBody>
      </p:sp>
      <p:sp>
        <p:nvSpPr>
          <p:cNvPr id="38" name="文本框 37">
            <a:extLst>
              <a:ext uri="{FF2B5EF4-FFF2-40B4-BE49-F238E27FC236}">
                <a16:creationId xmlns:a16="http://schemas.microsoft.com/office/drawing/2014/main" id="{67DFAF37-695B-4D0D-8822-0AF0D14F74BA}"/>
              </a:ext>
            </a:extLst>
          </p:cNvPr>
          <p:cNvSpPr txBox="1"/>
          <p:nvPr/>
        </p:nvSpPr>
        <p:spPr>
          <a:xfrm>
            <a:off x="984448" y="1379888"/>
            <a:ext cx="8943474" cy="1975926"/>
          </a:xfrm>
          <a:prstGeom prst="rect">
            <a:avLst/>
          </a:prstGeom>
          <a:noFill/>
        </p:spPr>
        <p:txBody>
          <a:bodyPr wrap="none" rtlCol="0">
            <a:spAutoFit/>
          </a:bodyPr>
          <a:lstStyle>
            <a:defPPr>
              <a:defRPr lang="zh-CN"/>
            </a:defPPr>
            <a:lvl1pPr marL="342900" indent="-342900">
              <a:lnSpc>
                <a:spcPct val="150000"/>
              </a:lnSpc>
              <a:buFont typeface="Wingdings" panose="05000000000000000000" pitchFamily="2" charset="2"/>
              <a:buChar char="Ø"/>
              <a:defRPr sz="2000"/>
            </a:lvl1pPr>
          </a:lstStyle>
          <a:p>
            <a:r>
              <a:rPr lang="zh-CN" altLang="en-US" sz="2400" b="1" dirty="0"/>
              <a:t>操作系统作为裸机和应用的</a:t>
            </a:r>
            <a:r>
              <a:rPr lang="zh-CN" altLang="en-US" sz="2400" b="1" dirty="0">
                <a:solidFill>
                  <a:srgbClr val="FF0000"/>
                </a:solidFill>
              </a:rPr>
              <a:t>中间层</a:t>
            </a:r>
            <a:endParaRPr lang="en-US" altLang="zh-CN" sz="2400" b="1" dirty="0"/>
          </a:p>
          <a:p>
            <a:pPr marL="800089" lvl="1" indent="-342900">
              <a:lnSpc>
                <a:spcPct val="150000"/>
              </a:lnSpc>
              <a:buFont typeface="Wingdings" panose="05000000000000000000" pitchFamily="2" charset="2"/>
              <a:buChar char="ü"/>
            </a:pPr>
            <a:r>
              <a:rPr lang="zh-CN" altLang="en-US" sz="2000" b="1" dirty="0"/>
              <a:t>提供资源管理功能和方便用户的各种服务功能</a:t>
            </a:r>
            <a:endParaRPr lang="en-US" altLang="zh-CN" sz="2000" b="1" dirty="0"/>
          </a:p>
          <a:p>
            <a:pPr marL="800089" lvl="1" indent="-342900">
              <a:lnSpc>
                <a:spcPct val="150000"/>
              </a:lnSpc>
              <a:buFont typeface="Wingdings" panose="05000000000000000000" pitchFamily="2" charset="2"/>
              <a:buChar char="ü"/>
            </a:pPr>
            <a:r>
              <a:rPr lang="zh-CN" altLang="en-US" sz="2000" b="1" dirty="0"/>
              <a:t>将裸机改造成功能更强、使用更为方便的的机器</a:t>
            </a:r>
            <a:endParaRPr lang="en-US" altLang="zh-CN" sz="2000" b="1" dirty="0"/>
          </a:p>
          <a:p>
            <a:pPr marL="800089" lvl="1" indent="-342900">
              <a:lnSpc>
                <a:spcPct val="150000"/>
              </a:lnSpc>
              <a:buFont typeface="Wingdings" panose="05000000000000000000" pitchFamily="2" charset="2"/>
              <a:buChar char="ü"/>
            </a:pPr>
            <a:r>
              <a:rPr lang="zh-CN" altLang="en-US" sz="2000" b="1" dirty="0"/>
              <a:t>各种应用程序运行在操作系统之上，向用户提供其需求所需的各种服务</a:t>
            </a:r>
          </a:p>
        </p:txBody>
      </p:sp>
      <p:pic>
        <p:nvPicPr>
          <p:cNvPr id="42" name="Picture 10" descr="471235608759140.png">
            <a:extLst>
              <a:ext uri="{FF2B5EF4-FFF2-40B4-BE49-F238E27FC236}">
                <a16:creationId xmlns:a16="http://schemas.microsoft.com/office/drawing/2014/main" id="{24103241-79CB-4ACD-B9CD-66B890790962}"/>
              </a:ext>
            </a:extLst>
          </p:cNvPr>
          <p:cNvPicPr>
            <a:picLocks noChangeAspect="1" noChangeArrowheads="1"/>
          </p:cNvPicPr>
          <p:nvPr/>
        </p:nvPicPr>
        <p:blipFill>
          <a:blip r:embed="rId4" cstate="print"/>
          <a:stretch>
            <a:fillRect/>
          </a:stretch>
        </p:blipFill>
        <p:spPr bwMode="auto">
          <a:xfrm>
            <a:off x="3004356" y="3501292"/>
            <a:ext cx="5554697" cy="32842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45021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发展历程</a:t>
            </a:r>
            <a:endParaRPr lang="zh-CN" altLang="en-US" sz="2000" dirty="0"/>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566454" cy="369332"/>
          </a:xfrm>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white"/>
                </a:solidFill>
                <a:effectLst/>
                <a:uLnTx/>
                <a:uFillTx/>
                <a:latin typeface="Century Gothic"/>
                <a:ea typeface="微软雅黑"/>
                <a:cs typeface="+mn-cs"/>
              </a:rPr>
              <a:t>02 </a:t>
            </a:r>
            <a:r>
              <a:rPr kumimoji="0" lang="zh-CN" altLang="en-US" sz="2000" b="0" i="0" u="none" strike="noStrike" kern="1200" cap="none" spc="0" normalizeH="0" baseline="0" noProof="0" dirty="0">
                <a:ln>
                  <a:noFill/>
                </a:ln>
                <a:solidFill>
                  <a:prstClr val="white"/>
                </a:solidFill>
                <a:effectLst/>
                <a:uLnTx/>
                <a:uFillTx/>
                <a:latin typeface="Century Gothic"/>
                <a:ea typeface="微软雅黑"/>
                <a:cs typeface="+mn-cs"/>
              </a:rPr>
              <a:t>基本概念</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p:spPr>
        <p:txBody>
          <a:bodyPr/>
          <a:lstStyle/>
          <a:p>
            <a:r>
              <a:rPr lang="en-US" altLang="zh-CN" sz="2000" dirty="0"/>
              <a:t>03 </a:t>
            </a:r>
            <a:r>
              <a:rPr lang="zh-CN" altLang="en-US" sz="2000"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3416320" cy="523220"/>
          </a:xfrm>
          <a:prstGeom prst="rect">
            <a:avLst/>
          </a:prstGeom>
          <a:noFill/>
        </p:spPr>
        <p:txBody>
          <a:bodyPr wrap="none" rtlCol="0">
            <a:spAutoFit/>
          </a:bodyPr>
          <a:lstStyle/>
          <a:p>
            <a:r>
              <a:rPr lang="zh-CN" altLang="en-US" sz="2800" b="1" dirty="0">
                <a:solidFill>
                  <a:srgbClr val="FF0000"/>
                </a:solidFill>
              </a:rPr>
              <a:t>引入操作系统的目的</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9" name="文本框 8">
            <a:extLst>
              <a:ext uri="{FF2B5EF4-FFF2-40B4-BE49-F238E27FC236}">
                <a16:creationId xmlns:a16="http://schemas.microsoft.com/office/drawing/2014/main" id="{98950D2F-D266-4774-80E8-79D7801B958B}"/>
              </a:ext>
            </a:extLst>
          </p:cNvPr>
          <p:cNvSpPr txBox="1"/>
          <p:nvPr/>
        </p:nvSpPr>
        <p:spPr>
          <a:xfrm>
            <a:off x="1417760" y="1595493"/>
            <a:ext cx="9764211" cy="2241832"/>
          </a:xfrm>
          <a:prstGeom prst="rect">
            <a:avLst/>
          </a:prstGeom>
          <a:noFill/>
        </p:spPr>
        <p:txBody>
          <a:bodyPr wrap="none" rtlCol="0">
            <a:spAutoFit/>
          </a:bodyPr>
          <a:lstStyle/>
          <a:p>
            <a:pPr marL="342900" indent="-342900" algn="l">
              <a:lnSpc>
                <a:spcPct val="150000"/>
              </a:lnSpc>
              <a:buFont typeface="Wingdings" panose="05000000000000000000" pitchFamily="2" charset="2"/>
              <a:buChar char="Ø"/>
            </a:pPr>
            <a:r>
              <a:rPr lang="zh-CN" altLang="en-US" sz="2400" b="1" dirty="0"/>
              <a:t>提供计算机用户与计算机硬件之间的接口，使得计算机更加</a:t>
            </a:r>
            <a:r>
              <a:rPr lang="zh-CN" altLang="en-US" sz="2400" b="1" dirty="0">
                <a:solidFill>
                  <a:srgbClr val="FF0000"/>
                </a:solidFill>
              </a:rPr>
              <a:t>易于使用</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有效控制和管理计算机系统中的各种软硬件资源，使之得到</a:t>
            </a:r>
            <a:r>
              <a:rPr lang="zh-CN" altLang="en-US" sz="2400" b="1" dirty="0">
                <a:solidFill>
                  <a:srgbClr val="FF0000"/>
                </a:solidFill>
              </a:rPr>
              <a:t>有效利用</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合理组织计算机系统的工作流程，</a:t>
            </a:r>
            <a:r>
              <a:rPr lang="zh-CN" altLang="en-US" sz="2400" b="1" dirty="0">
                <a:solidFill>
                  <a:srgbClr val="FF0000"/>
                </a:solidFill>
              </a:rPr>
              <a:t>改善系统性能</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增加了计算机系统的</a:t>
            </a:r>
            <a:r>
              <a:rPr lang="zh-CN" altLang="en-US" sz="2400" b="1" dirty="0">
                <a:solidFill>
                  <a:srgbClr val="FF0000"/>
                </a:solidFill>
              </a:rPr>
              <a:t>可靠性、安全性和扩展性</a:t>
            </a:r>
          </a:p>
        </p:txBody>
      </p:sp>
      <p:pic>
        <p:nvPicPr>
          <p:cNvPr id="12" name="图片 11" descr="1.png">
            <a:extLst>
              <a:ext uri="{FF2B5EF4-FFF2-40B4-BE49-F238E27FC236}">
                <a16:creationId xmlns:a16="http://schemas.microsoft.com/office/drawing/2014/main" id="{CF2A73C2-4598-41B5-97B4-BBE1B94ADDF4}"/>
              </a:ext>
            </a:extLst>
          </p:cNvPr>
          <p:cNvPicPr>
            <a:picLocks noChangeAspect="1"/>
          </p:cNvPicPr>
          <p:nvPr/>
        </p:nvPicPr>
        <p:blipFill>
          <a:blip r:embed="rId4" cstate="print"/>
          <a:stretch>
            <a:fillRect/>
          </a:stretch>
        </p:blipFill>
        <p:spPr>
          <a:xfrm>
            <a:off x="3504795" y="4076353"/>
            <a:ext cx="5182410" cy="2394683"/>
          </a:xfrm>
          <a:prstGeom prst="rect">
            <a:avLst/>
          </a:prstGeom>
        </p:spPr>
      </p:pic>
    </p:spTree>
    <p:extLst>
      <p:ext uri="{BB962C8B-B14F-4D97-AF65-F5344CB8AC3E}">
        <p14:creationId xmlns:p14="http://schemas.microsoft.com/office/powerpoint/2010/main" val="175889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339102" cy="461665"/>
          </a:xfrm>
          <a:prstGeom prst="rect">
            <a:avLst/>
          </a:prstGeom>
          <a:noFill/>
        </p:spPr>
        <p:txBody>
          <a:bodyPr wrap="none" rtlCol="0">
            <a:spAutoFit/>
          </a:bodyPr>
          <a:lstStyle/>
          <a:p>
            <a:r>
              <a:rPr lang="zh-CN" altLang="en-US" sz="2400" b="1" dirty="0">
                <a:solidFill>
                  <a:srgbClr val="FF0000"/>
                </a:solidFill>
              </a:rPr>
              <a:t>操作系统的特征</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10" name="组合 9">
            <a:extLst>
              <a:ext uri="{FF2B5EF4-FFF2-40B4-BE49-F238E27FC236}">
                <a16:creationId xmlns:a16="http://schemas.microsoft.com/office/drawing/2014/main" id="{610A0C8C-8B20-4128-A9FD-B21A072F40CF}"/>
              </a:ext>
            </a:extLst>
          </p:cNvPr>
          <p:cNvGrpSpPr/>
          <p:nvPr/>
        </p:nvGrpSpPr>
        <p:grpSpPr>
          <a:xfrm>
            <a:off x="1308538" y="1651337"/>
            <a:ext cx="9453488" cy="5009425"/>
            <a:chOff x="1430597" y="1636745"/>
            <a:chExt cx="9453488" cy="5009425"/>
          </a:xfrm>
        </p:grpSpPr>
        <p:sp>
          <p:nvSpPr>
            <p:cNvPr id="13" name="矩形 12">
              <a:extLst>
                <a:ext uri="{FF2B5EF4-FFF2-40B4-BE49-F238E27FC236}">
                  <a16:creationId xmlns:a16="http://schemas.microsoft.com/office/drawing/2014/main" id="{1CCC8F3E-3961-4FEC-A6B0-78D840188F42}"/>
                </a:ext>
              </a:extLst>
            </p:cNvPr>
            <p:cNvSpPr/>
            <p:nvPr/>
          </p:nvSpPr>
          <p:spPr>
            <a:xfrm>
              <a:off x="1436358" y="1636745"/>
              <a:ext cx="4659642"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DA768D2-E667-497F-98DF-22464EFD1938}"/>
                </a:ext>
              </a:extLst>
            </p:cNvPr>
            <p:cNvSpPr/>
            <p:nvPr/>
          </p:nvSpPr>
          <p:spPr>
            <a:xfrm>
              <a:off x="6224443" y="1636745"/>
              <a:ext cx="4659642"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FCDB35FB-F002-4BCE-8F43-0FC656D19E28}"/>
                </a:ext>
              </a:extLst>
            </p:cNvPr>
            <p:cNvSpPr/>
            <p:nvPr/>
          </p:nvSpPr>
          <p:spPr>
            <a:xfrm>
              <a:off x="6218683" y="4196630"/>
              <a:ext cx="4659640"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E0C64D5-EBD1-4848-B2E7-D6CB9C6517BC}"/>
                </a:ext>
              </a:extLst>
            </p:cNvPr>
            <p:cNvSpPr/>
            <p:nvPr/>
          </p:nvSpPr>
          <p:spPr>
            <a:xfrm>
              <a:off x="1430597" y="4196630"/>
              <a:ext cx="4659640" cy="2449540"/>
            </a:xfrm>
            <a:prstGeom prst="rect">
              <a:avLst/>
            </a:prstGeom>
            <a:noFill/>
            <a:ln>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5C3C59F3-F46C-45FC-8894-762FC7D81A05}"/>
                </a:ext>
              </a:extLst>
            </p:cNvPr>
            <p:cNvGrpSpPr/>
            <p:nvPr/>
          </p:nvGrpSpPr>
          <p:grpSpPr>
            <a:xfrm>
              <a:off x="1598237" y="1762183"/>
              <a:ext cx="809837" cy="1113914"/>
              <a:chOff x="611284" y="1140955"/>
              <a:chExt cx="809837" cy="1113914"/>
            </a:xfrm>
          </p:grpSpPr>
          <p:sp>
            <p:nvSpPr>
              <p:cNvPr id="18" name="文本框 17">
                <a:extLst>
                  <a:ext uri="{FF2B5EF4-FFF2-40B4-BE49-F238E27FC236}">
                    <a16:creationId xmlns:a16="http://schemas.microsoft.com/office/drawing/2014/main" id="{477CA7F6-3E75-4E51-AADD-843DFA030579}"/>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19" name="组合 18">
                <a:extLst>
                  <a:ext uri="{FF2B5EF4-FFF2-40B4-BE49-F238E27FC236}">
                    <a16:creationId xmlns:a16="http://schemas.microsoft.com/office/drawing/2014/main" id="{DBB4BACD-B84D-420E-AD41-146791AA231D}"/>
                  </a:ext>
                </a:extLst>
              </p:cNvPr>
              <p:cNvGrpSpPr/>
              <p:nvPr/>
            </p:nvGrpSpPr>
            <p:grpSpPr>
              <a:xfrm rot="11641273">
                <a:off x="1059438" y="1140955"/>
                <a:ext cx="246536" cy="1113914"/>
                <a:chOff x="499860" y="916478"/>
                <a:chExt cx="1125740" cy="5086389"/>
              </a:xfrm>
            </p:grpSpPr>
            <p:cxnSp>
              <p:nvCxnSpPr>
                <p:cNvPr id="20" name="直接连接符 19">
                  <a:extLst>
                    <a:ext uri="{FF2B5EF4-FFF2-40B4-BE49-F238E27FC236}">
                      <a16:creationId xmlns:a16="http://schemas.microsoft.com/office/drawing/2014/main" id="{CFCF743A-8D8B-4113-817C-687EA56F529D}"/>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矩形 21">
                  <a:extLst>
                    <a:ext uri="{FF2B5EF4-FFF2-40B4-BE49-F238E27FC236}">
                      <a16:creationId xmlns:a16="http://schemas.microsoft.com/office/drawing/2014/main" id="{B85B1074-2EAE-4035-B06D-75F87493FD9D}"/>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3" name="矩形 22">
              <a:extLst>
                <a:ext uri="{FF2B5EF4-FFF2-40B4-BE49-F238E27FC236}">
                  <a16:creationId xmlns:a16="http://schemas.microsoft.com/office/drawing/2014/main" id="{E5BDD096-178F-4B21-95FD-20D207B67769}"/>
                </a:ext>
              </a:extLst>
            </p:cNvPr>
            <p:cNvSpPr/>
            <p:nvPr/>
          </p:nvSpPr>
          <p:spPr>
            <a:xfrm>
              <a:off x="2499300" y="1708487"/>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并发性</a:t>
              </a:r>
              <a:endParaRPr lang="en-US" altLang="zh-CN" sz="2400" b="1" dirty="0">
                <a:solidFill>
                  <a:schemeClr val="accent1">
                    <a:lumMod val="50000"/>
                  </a:schemeClr>
                </a:solidFill>
              </a:endParaRPr>
            </a:p>
          </p:txBody>
        </p:sp>
        <p:sp>
          <p:nvSpPr>
            <p:cNvPr id="24" name="矩形 23">
              <a:extLst>
                <a:ext uri="{FF2B5EF4-FFF2-40B4-BE49-F238E27FC236}">
                  <a16:creationId xmlns:a16="http://schemas.microsoft.com/office/drawing/2014/main" id="{13B3B641-851B-4CB0-B3F6-8331119B1697}"/>
                </a:ext>
              </a:extLst>
            </p:cNvPr>
            <p:cNvSpPr/>
            <p:nvPr/>
          </p:nvSpPr>
          <p:spPr>
            <a:xfrm>
              <a:off x="2499301" y="2185407"/>
              <a:ext cx="3458662" cy="1928798"/>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b="1" dirty="0">
                  <a:latin typeface="+mj-ea"/>
                </a:rPr>
                <a:t>并行性：两个以上事件同一时刻发生</a:t>
              </a:r>
              <a:endParaRPr lang="en-US" altLang="zh-CN" sz="1400" b="1" dirty="0">
                <a:latin typeface="+mj-ea"/>
              </a:endParaRPr>
            </a:p>
            <a:p>
              <a:pPr marL="285750" indent="-285750">
                <a:lnSpc>
                  <a:spcPct val="120000"/>
                </a:lnSpc>
                <a:spcBef>
                  <a:spcPts val="600"/>
                </a:spcBef>
                <a:buFont typeface="Arial" panose="020B0604020202020204" pitchFamily="34" charset="0"/>
                <a:buChar char="•"/>
              </a:pPr>
              <a:r>
                <a:rPr lang="zh-CN" altLang="en-US" sz="1400" b="1" dirty="0">
                  <a:latin typeface="+mj-ea"/>
                </a:rPr>
                <a:t>并发性：两个以上事件同一时间间隔内发生</a:t>
              </a:r>
              <a:endParaRPr lang="en-US" altLang="zh-CN" sz="1400" b="1" dirty="0">
                <a:latin typeface="+mj-ea"/>
              </a:endParaRPr>
            </a:p>
            <a:p>
              <a:pPr marL="285750" indent="-285750">
                <a:lnSpc>
                  <a:spcPct val="120000"/>
                </a:lnSpc>
                <a:spcBef>
                  <a:spcPts val="600"/>
                </a:spcBef>
                <a:buFont typeface="Arial" panose="020B0604020202020204" pitchFamily="34" charset="0"/>
                <a:buChar char="•"/>
              </a:pPr>
              <a:r>
                <a:rPr lang="zh-CN" altLang="en-US" sz="1400" b="1" dirty="0">
                  <a:latin typeface="+mj-ea"/>
                </a:rPr>
                <a:t>单处理系统中微观上程序交替执行</a:t>
              </a:r>
              <a:endParaRPr lang="en-US" altLang="zh-CN" sz="1400" b="1" dirty="0">
                <a:latin typeface="+mj-ea"/>
              </a:endParaRPr>
            </a:p>
            <a:p>
              <a:pPr marL="285750" indent="-285750">
                <a:lnSpc>
                  <a:spcPct val="120000"/>
                </a:lnSpc>
                <a:spcBef>
                  <a:spcPts val="600"/>
                </a:spcBef>
                <a:buFont typeface="Arial" panose="020B0604020202020204" pitchFamily="34" charset="0"/>
                <a:buChar char="•"/>
              </a:pPr>
              <a:r>
                <a:rPr lang="zh-CN" altLang="en-US" sz="1400" b="1" dirty="0"/>
                <a:t>并发性能提高资源利用率</a:t>
              </a:r>
              <a:endParaRPr lang="en-US" altLang="zh-CN" sz="1400" b="1" dirty="0"/>
            </a:p>
            <a:p>
              <a:pPr marL="285750" indent="-285750">
                <a:lnSpc>
                  <a:spcPct val="120000"/>
                </a:lnSpc>
                <a:spcBef>
                  <a:spcPts val="600"/>
                </a:spcBef>
                <a:buFont typeface="Arial" panose="020B0604020202020204" pitchFamily="34" charset="0"/>
                <a:buChar char="•"/>
              </a:pPr>
              <a:r>
                <a:rPr lang="zh-CN" altLang="en-US" sz="1400" b="1" dirty="0"/>
                <a:t>使系统复杂化</a:t>
              </a:r>
            </a:p>
          </p:txBody>
        </p:sp>
        <p:grpSp>
          <p:nvGrpSpPr>
            <p:cNvPr id="25" name="组合 24">
              <a:extLst>
                <a:ext uri="{FF2B5EF4-FFF2-40B4-BE49-F238E27FC236}">
                  <a16:creationId xmlns:a16="http://schemas.microsoft.com/office/drawing/2014/main" id="{C966CE1A-7AFB-4C57-A3B1-7F9CFD150FAA}"/>
                </a:ext>
              </a:extLst>
            </p:cNvPr>
            <p:cNvGrpSpPr/>
            <p:nvPr/>
          </p:nvGrpSpPr>
          <p:grpSpPr>
            <a:xfrm>
              <a:off x="6398837" y="1762183"/>
              <a:ext cx="809837" cy="1113914"/>
              <a:chOff x="611284" y="1140955"/>
              <a:chExt cx="809837" cy="1113914"/>
            </a:xfrm>
          </p:grpSpPr>
          <p:sp>
            <p:nvSpPr>
              <p:cNvPr id="26" name="文本框 25">
                <a:extLst>
                  <a:ext uri="{FF2B5EF4-FFF2-40B4-BE49-F238E27FC236}">
                    <a16:creationId xmlns:a16="http://schemas.microsoft.com/office/drawing/2014/main" id="{472FADE6-CC97-4EF8-9344-B308BDD3926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27" name="组合 26">
                <a:extLst>
                  <a:ext uri="{FF2B5EF4-FFF2-40B4-BE49-F238E27FC236}">
                    <a16:creationId xmlns:a16="http://schemas.microsoft.com/office/drawing/2014/main" id="{8D77C45F-A256-439B-A2C9-3146C7CE07C0}"/>
                  </a:ext>
                </a:extLst>
              </p:cNvPr>
              <p:cNvGrpSpPr/>
              <p:nvPr/>
            </p:nvGrpSpPr>
            <p:grpSpPr>
              <a:xfrm rot="11641273">
                <a:off x="1059438" y="1140955"/>
                <a:ext cx="246536" cy="1113914"/>
                <a:chOff x="499860" y="916478"/>
                <a:chExt cx="1125740" cy="5086389"/>
              </a:xfrm>
            </p:grpSpPr>
            <p:cxnSp>
              <p:nvCxnSpPr>
                <p:cNvPr id="28" name="直接连接符 27">
                  <a:extLst>
                    <a:ext uri="{FF2B5EF4-FFF2-40B4-BE49-F238E27FC236}">
                      <a16:creationId xmlns:a16="http://schemas.microsoft.com/office/drawing/2014/main" id="{D867249F-368A-4F59-B594-8C44748003E0}"/>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矩形 28">
                  <a:extLst>
                    <a:ext uri="{FF2B5EF4-FFF2-40B4-BE49-F238E27FC236}">
                      <a16:creationId xmlns:a16="http://schemas.microsoft.com/office/drawing/2014/main" id="{DFD0A266-9834-4EC1-93F5-1AA3DFB0F8C2}"/>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0" name="矩形 29">
              <a:extLst>
                <a:ext uri="{FF2B5EF4-FFF2-40B4-BE49-F238E27FC236}">
                  <a16:creationId xmlns:a16="http://schemas.microsoft.com/office/drawing/2014/main" id="{38B14E1E-E4BE-4B28-A522-4E89EEC88A4E}"/>
                </a:ext>
              </a:extLst>
            </p:cNvPr>
            <p:cNvSpPr/>
            <p:nvPr/>
          </p:nvSpPr>
          <p:spPr>
            <a:xfrm>
              <a:off x="7299900" y="1708487"/>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共享性</a:t>
              </a:r>
              <a:endParaRPr lang="en-US" altLang="zh-CN" sz="2400" b="1" dirty="0">
                <a:solidFill>
                  <a:schemeClr val="accent1">
                    <a:lumMod val="50000"/>
                  </a:schemeClr>
                </a:solidFill>
              </a:endParaRPr>
            </a:p>
          </p:txBody>
        </p:sp>
        <p:sp>
          <p:nvSpPr>
            <p:cNvPr id="31" name="矩形 30">
              <a:extLst>
                <a:ext uri="{FF2B5EF4-FFF2-40B4-BE49-F238E27FC236}">
                  <a16:creationId xmlns:a16="http://schemas.microsoft.com/office/drawing/2014/main" id="{C397C16D-020F-4EF7-A32A-088486C2A3BE}"/>
                </a:ext>
              </a:extLst>
            </p:cNvPr>
            <p:cNvSpPr/>
            <p:nvPr/>
          </p:nvSpPr>
          <p:spPr>
            <a:xfrm>
              <a:off x="7299901" y="2185407"/>
              <a:ext cx="3458662" cy="133248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b="1" dirty="0"/>
                <a:t>系统资源不再为某个程序独占。</a:t>
              </a:r>
              <a:endParaRPr lang="en-US" altLang="zh-CN" sz="1400" b="1" dirty="0"/>
            </a:p>
            <a:p>
              <a:pPr marL="285750" indent="-285750">
                <a:lnSpc>
                  <a:spcPct val="120000"/>
                </a:lnSpc>
                <a:spcBef>
                  <a:spcPts val="600"/>
                </a:spcBef>
                <a:buFont typeface="Arial" panose="020B0604020202020204" pitchFamily="34" charset="0"/>
                <a:buChar char="•"/>
              </a:pPr>
              <a:r>
                <a:rPr lang="zh-CN" altLang="en-US" sz="1400" b="1" dirty="0"/>
                <a:t>并发与共享互为存在条件</a:t>
              </a:r>
              <a:endParaRPr lang="en-US" altLang="zh-CN" sz="1400" b="1" dirty="0"/>
            </a:p>
            <a:p>
              <a:pPr marL="285750" indent="-285750">
                <a:lnSpc>
                  <a:spcPct val="120000"/>
                </a:lnSpc>
                <a:spcBef>
                  <a:spcPts val="600"/>
                </a:spcBef>
                <a:buFont typeface="Arial" panose="020B0604020202020204" pitchFamily="34" charset="0"/>
                <a:buChar char="•"/>
              </a:pPr>
              <a:r>
                <a:rPr lang="zh-CN" altLang="en-US" sz="1400" b="1" dirty="0"/>
                <a:t>互斥共享（打印机，程序数据）</a:t>
              </a:r>
              <a:endParaRPr lang="en-US" altLang="zh-CN" sz="1400" b="1" dirty="0"/>
            </a:p>
            <a:p>
              <a:pPr marL="285750" indent="-285750">
                <a:lnSpc>
                  <a:spcPct val="120000"/>
                </a:lnSpc>
                <a:spcBef>
                  <a:spcPts val="600"/>
                </a:spcBef>
                <a:buFont typeface="Arial" panose="020B0604020202020204" pitchFamily="34" charset="0"/>
                <a:buChar char="•"/>
              </a:pPr>
              <a:r>
                <a:rPr lang="zh-CN" altLang="en-US" sz="1400" b="1" dirty="0"/>
                <a:t>同时共享（动态链接库（只读））</a:t>
              </a:r>
            </a:p>
          </p:txBody>
        </p:sp>
        <p:grpSp>
          <p:nvGrpSpPr>
            <p:cNvPr id="32" name="组合 31">
              <a:extLst>
                <a:ext uri="{FF2B5EF4-FFF2-40B4-BE49-F238E27FC236}">
                  <a16:creationId xmlns:a16="http://schemas.microsoft.com/office/drawing/2014/main" id="{735A56D0-05C8-4859-903A-96EB54BBB6D8}"/>
                </a:ext>
              </a:extLst>
            </p:cNvPr>
            <p:cNvGrpSpPr/>
            <p:nvPr/>
          </p:nvGrpSpPr>
          <p:grpSpPr>
            <a:xfrm>
              <a:off x="1574897" y="4352983"/>
              <a:ext cx="809837" cy="1113914"/>
              <a:chOff x="611284" y="1140955"/>
              <a:chExt cx="809837" cy="1113914"/>
            </a:xfrm>
          </p:grpSpPr>
          <p:sp>
            <p:nvSpPr>
              <p:cNvPr id="33" name="文本框 32">
                <a:extLst>
                  <a:ext uri="{FF2B5EF4-FFF2-40B4-BE49-F238E27FC236}">
                    <a16:creationId xmlns:a16="http://schemas.microsoft.com/office/drawing/2014/main" id="{D2A17B4F-0D94-4346-AA8E-273499E77CF8}"/>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34" name="组合 33">
                <a:extLst>
                  <a:ext uri="{FF2B5EF4-FFF2-40B4-BE49-F238E27FC236}">
                    <a16:creationId xmlns:a16="http://schemas.microsoft.com/office/drawing/2014/main" id="{CD24A027-0DE5-4698-A5F2-D57B108F6DB8}"/>
                  </a:ext>
                </a:extLst>
              </p:cNvPr>
              <p:cNvGrpSpPr/>
              <p:nvPr/>
            </p:nvGrpSpPr>
            <p:grpSpPr>
              <a:xfrm rot="11641273">
                <a:off x="1059438" y="1140955"/>
                <a:ext cx="246536" cy="1113914"/>
                <a:chOff x="499860" y="916478"/>
                <a:chExt cx="1125740" cy="5086389"/>
              </a:xfrm>
            </p:grpSpPr>
            <p:cxnSp>
              <p:nvCxnSpPr>
                <p:cNvPr id="35" name="直接连接符 34">
                  <a:extLst>
                    <a:ext uri="{FF2B5EF4-FFF2-40B4-BE49-F238E27FC236}">
                      <a16:creationId xmlns:a16="http://schemas.microsoft.com/office/drawing/2014/main" id="{8053EE2A-AFC5-4884-93DE-E395ABB08DDC}"/>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矩形 36">
                  <a:extLst>
                    <a:ext uri="{FF2B5EF4-FFF2-40B4-BE49-F238E27FC236}">
                      <a16:creationId xmlns:a16="http://schemas.microsoft.com/office/drawing/2014/main" id="{4C52615A-5C8D-463C-9715-7E85BCE69AA4}"/>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8" name="矩形 37">
              <a:extLst>
                <a:ext uri="{FF2B5EF4-FFF2-40B4-BE49-F238E27FC236}">
                  <a16:creationId xmlns:a16="http://schemas.microsoft.com/office/drawing/2014/main" id="{95CA82E6-D5A3-4322-A46D-95E1FE98D4FF}"/>
                </a:ext>
              </a:extLst>
            </p:cNvPr>
            <p:cNvSpPr/>
            <p:nvPr/>
          </p:nvSpPr>
          <p:spPr>
            <a:xfrm>
              <a:off x="2475960" y="4299287"/>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虚拟性</a:t>
              </a:r>
              <a:endParaRPr lang="en-US" altLang="zh-CN" sz="2400" b="1" dirty="0">
                <a:solidFill>
                  <a:schemeClr val="accent1">
                    <a:lumMod val="50000"/>
                  </a:schemeClr>
                </a:solidFill>
              </a:endParaRPr>
            </a:p>
          </p:txBody>
        </p:sp>
        <p:sp>
          <p:nvSpPr>
            <p:cNvPr id="39" name="矩形 38">
              <a:extLst>
                <a:ext uri="{FF2B5EF4-FFF2-40B4-BE49-F238E27FC236}">
                  <a16:creationId xmlns:a16="http://schemas.microsoft.com/office/drawing/2014/main" id="{CD9749A5-93B8-4F1C-AA87-25D7056B0D6B}"/>
                </a:ext>
              </a:extLst>
            </p:cNvPr>
            <p:cNvSpPr/>
            <p:nvPr/>
          </p:nvSpPr>
          <p:spPr>
            <a:xfrm>
              <a:off x="2475961" y="4776207"/>
              <a:ext cx="3458662" cy="151624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b="1" dirty="0">
                  <a:latin typeface="+mj-ea"/>
                </a:rPr>
                <a:t>把一个物理上的实体变为若干个逻辑上的对应物，让用户感觉独自占用某资源</a:t>
              </a:r>
              <a:endParaRPr lang="en-US" altLang="zh-CN" sz="1400" b="1" dirty="0">
                <a:latin typeface="+mj-ea"/>
              </a:endParaRPr>
            </a:p>
            <a:p>
              <a:pPr marL="285750" indent="-285750">
                <a:lnSpc>
                  <a:spcPct val="120000"/>
                </a:lnSpc>
                <a:spcBef>
                  <a:spcPts val="600"/>
                </a:spcBef>
                <a:buFont typeface="Arial" panose="020B0604020202020204" pitchFamily="34" charset="0"/>
                <a:buChar char="•"/>
              </a:pPr>
              <a:r>
                <a:rPr lang="zh-CN" altLang="en-US" sz="1400" b="1" dirty="0">
                  <a:latin typeface="+mj-ea"/>
                </a:rPr>
                <a:t>时分复用与空分复用</a:t>
              </a:r>
              <a:endParaRPr lang="en-US" altLang="zh-CN" sz="1400" b="1" dirty="0">
                <a:latin typeface="+mj-ea"/>
              </a:endParaRPr>
            </a:p>
            <a:p>
              <a:pPr marL="285750" indent="-285750">
                <a:lnSpc>
                  <a:spcPct val="120000"/>
                </a:lnSpc>
                <a:spcBef>
                  <a:spcPts val="600"/>
                </a:spcBef>
                <a:buFont typeface="Arial" panose="020B0604020202020204" pitchFamily="34" charset="0"/>
                <a:buChar char="•"/>
              </a:pPr>
              <a:r>
                <a:rPr lang="zh-CN" altLang="en-US" sz="1400" b="1" dirty="0"/>
                <a:t>例如：</a:t>
              </a:r>
              <a:r>
                <a:rPr lang="en-US" altLang="zh-CN" sz="1400" b="1" dirty="0"/>
                <a:t>CPU</a:t>
              </a:r>
              <a:r>
                <a:rPr lang="zh-CN" altLang="en-US" sz="1400" b="1" dirty="0"/>
                <a:t>的分配</a:t>
              </a:r>
            </a:p>
          </p:txBody>
        </p:sp>
        <p:grpSp>
          <p:nvGrpSpPr>
            <p:cNvPr id="40" name="组合 39">
              <a:extLst>
                <a:ext uri="{FF2B5EF4-FFF2-40B4-BE49-F238E27FC236}">
                  <a16:creationId xmlns:a16="http://schemas.microsoft.com/office/drawing/2014/main" id="{F5144F26-7B8D-41DA-8F6C-2E9103AC4290}"/>
                </a:ext>
              </a:extLst>
            </p:cNvPr>
            <p:cNvGrpSpPr/>
            <p:nvPr/>
          </p:nvGrpSpPr>
          <p:grpSpPr>
            <a:xfrm>
              <a:off x="6375497" y="4352983"/>
              <a:ext cx="809837" cy="1113914"/>
              <a:chOff x="611284" y="1140955"/>
              <a:chExt cx="809837" cy="1113914"/>
            </a:xfrm>
          </p:grpSpPr>
          <p:sp>
            <p:nvSpPr>
              <p:cNvPr id="41" name="文本框 40">
                <a:extLst>
                  <a:ext uri="{FF2B5EF4-FFF2-40B4-BE49-F238E27FC236}">
                    <a16:creationId xmlns:a16="http://schemas.microsoft.com/office/drawing/2014/main" id="{9A2DD673-5000-49E2-992C-312B34E25FF7}"/>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42" name="组合 41">
                <a:extLst>
                  <a:ext uri="{FF2B5EF4-FFF2-40B4-BE49-F238E27FC236}">
                    <a16:creationId xmlns:a16="http://schemas.microsoft.com/office/drawing/2014/main" id="{BC420833-4419-4F09-85B2-A62B2630C392}"/>
                  </a:ext>
                </a:extLst>
              </p:cNvPr>
              <p:cNvGrpSpPr/>
              <p:nvPr/>
            </p:nvGrpSpPr>
            <p:grpSpPr>
              <a:xfrm rot="11641273">
                <a:off x="1059438" y="1140955"/>
                <a:ext cx="246536" cy="1113914"/>
                <a:chOff x="499860" y="916478"/>
                <a:chExt cx="1125740" cy="5086389"/>
              </a:xfrm>
            </p:grpSpPr>
            <p:cxnSp>
              <p:nvCxnSpPr>
                <p:cNvPr id="43" name="直接连接符 42">
                  <a:extLst>
                    <a:ext uri="{FF2B5EF4-FFF2-40B4-BE49-F238E27FC236}">
                      <a16:creationId xmlns:a16="http://schemas.microsoft.com/office/drawing/2014/main" id="{2216F771-5CEE-4DD0-9310-CB7E2759D275}"/>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4" name="矩形 43">
                  <a:extLst>
                    <a:ext uri="{FF2B5EF4-FFF2-40B4-BE49-F238E27FC236}">
                      <a16:creationId xmlns:a16="http://schemas.microsoft.com/office/drawing/2014/main" id="{F2C63116-9360-45C9-AAEF-7CDB758599E5}"/>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45" name="矩形 44">
              <a:extLst>
                <a:ext uri="{FF2B5EF4-FFF2-40B4-BE49-F238E27FC236}">
                  <a16:creationId xmlns:a16="http://schemas.microsoft.com/office/drawing/2014/main" id="{20B953C6-A43C-4BF2-9A3F-114C802F8015}"/>
                </a:ext>
              </a:extLst>
            </p:cNvPr>
            <p:cNvSpPr/>
            <p:nvPr/>
          </p:nvSpPr>
          <p:spPr>
            <a:xfrm>
              <a:off x="7276560" y="4299287"/>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异步性</a:t>
              </a:r>
              <a:endParaRPr lang="en-US" altLang="zh-CN" sz="2400" b="1" dirty="0">
                <a:solidFill>
                  <a:schemeClr val="accent1">
                    <a:lumMod val="50000"/>
                  </a:schemeClr>
                </a:solidFill>
              </a:endParaRPr>
            </a:p>
          </p:txBody>
        </p:sp>
        <p:sp>
          <p:nvSpPr>
            <p:cNvPr id="46" name="矩形 45">
              <a:extLst>
                <a:ext uri="{FF2B5EF4-FFF2-40B4-BE49-F238E27FC236}">
                  <a16:creationId xmlns:a16="http://schemas.microsoft.com/office/drawing/2014/main" id="{8A5F1695-5594-4E57-B66C-B7481B1CE805}"/>
                </a:ext>
              </a:extLst>
            </p:cNvPr>
            <p:cNvSpPr/>
            <p:nvPr/>
          </p:nvSpPr>
          <p:spPr>
            <a:xfrm>
              <a:off x="7276561" y="4776207"/>
              <a:ext cx="3458662" cy="133248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400" b="1" dirty="0">
                  <a:latin typeface="+mj-ea"/>
                </a:rPr>
                <a:t>多道程序中，资源受限</a:t>
              </a:r>
              <a:endParaRPr lang="en-US" altLang="zh-CN" sz="1400" b="1" dirty="0">
                <a:latin typeface="+mj-ea"/>
              </a:endParaRPr>
            </a:p>
            <a:p>
              <a:pPr marL="285750" indent="-285750">
                <a:lnSpc>
                  <a:spcPct val="120000"/>
                </a:lnSpc>
                <a:spcBef>
                  <a:spcPts val="600"/>
                </a:spcBef>
                <a:buFont typeface="Arial" panose="020B0604020202020204" pitchFamily="34" charset="0"/>
                <a:buChar char="•"/>
              </a:pPr>
              <a:r>
                <a:rPr lang="zh-CN" altLang="en-US" sz="1400" b="1" dirty="0"/>
                <a:t>程序运行“走走停停”</a:t>
              </a:r>
              <a:endParaRPr lang="en-US" altLang="zh-CN" sz="1400" b="1" dirty="0"/>
            </a:p>
            <a:p>
              <a:pPr marL="285750" indent="-285750">
                <a:lnSpc>
                  <a:spcPct val="120000"/>
                </a:lnSpc>
                <a:spcBef>
                  <a:spcPts val="600"/>
                </a:spcBef>
                <a:buFont typeface="Arial" panose="020B0604020202020204" pitchFamily="34" charset="0"/>
                <a:buChar char="•"/>
              </a:pPr>
              <a:r>
                <a:rPr lang="zh-CN" altLang="en-US" sz="1400" b="1" dirty="0"/>
                <a:t>推进速度不可预知</a:t>
              </a:r>
              <a:endParaRPr lang="en-US" altLang="zh-CN" sz="1400" b="1" dirty="0"/>
            </a:p>
            <a:p>
              <a:pPr marL="285750" indent="-285750">
                <a:lnSpc>
                  <a:spcPct val="120000"/>
                </a:lnSpc>
                <a:spcBef>
                  <a:spcPts val="600"/>
                </a:spcBef>
                <a:buFont typeface="Arial" panose="020B0604020202020204" pitchFamily="34" charset="0"/>
                <a:buChar char="•"/>
              </a:pPr>
              <a:r>
                <a:rPr lang="en-US" altLang="zh-CN" sz="1400" b="1" dirty="0"/>
                <a:t>OS</a:t>
              </a:r>
              <a:r>
                <a:rPr lang="zh-CN" altLang="en-US" sz="1400" b="1" dirty="0"/>
                <a:t>需保证程序运行结果一致</a:t>
              </a:r>
            </a:p>
          </p:txBody>
        </p:sp>
        <p:sp>
          <p:nvSpPr>
            <p:cNvPr id="47" name="矩形 46">
              <a:extLst>
                <a:ext uri="{FF2B5EF4-FFF2-40B4-BE49-F238E27FC236}">
                  <a16:creationId xmlns:a16="http://schemas.microsoft.com/office/drawing/2014/main" id="{4D622F41-3056-47F5-9DD7-623643948804}"/>
                </a:ext>
              </a:extLst>
            </p:cNvPr>
            <p:cNvSpPr/>
            <p:nvPr/>
          </p:nvSpPr>
          <p:spPr>
            <a:xfrm rot="2646635">
              <a:off x="5674951" y="3652169"/>
              <a:ext cx="953974" cy="95397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8" name="文本框 47">
            <a:extLst>
              <a:ext uri="{FF2B5EF4-FFF2-40B4-BE49-F238E27FC236}">
                <a16:creationId xmlns:a16="http://schemas.microsoft.com/office/drawing/2014/main" id="{0F5E229F-DD2F-4DB7-83BB-6B48904D5B64}"/>
              </a:ext>
            </a:extLst>
          </p:cNvPr>
          <p:cNvSpPr txBox="1"/>
          <p:nvPr/>
        </p:nvSpPr>
        <p:spPr>
          <a:xfrm>
            <a:off x="10986495" y="1167226"/>
            <a:ext cx="486502" cy="5632311"/>
          </a:xfrm>
          <a:prstGeom prst="rect">
            <a:avLst/>
          </a:prstGeom>
          <a:noFill/>
        </p:spPr>
        <p:txBody>
          <a:bodyPr wrap="square" rtlCol="0">
            <a:spAutoFit/>
          </a:bodyPr>
          <a:lstStyle/>
          <a:p>
            <a:r>
              <a:rPr lang="zh-CN" altLang="en-US" b="1" dirty="0">
                <a:solidFill>
                  <a:srgbClr val="FF0000"/>
                </a:solidFill>
              </a:rPr>
              <a:t>并发性</a:t>
            </a:r>
            <a:r>
              <a:rPr lang="zh-CN" altLang="en-US" b="1" dirty="0"/>
              <a:t>和</a:t>
            </a:r>
            <a:r>
              <a:rPr lang="zh-CN" altLang="en-US" b="1" dirty="0">
                <a:solidFill>
                  <a:srgbClr val="FF0000"/>
                </a:solidFill>
              </a:rPr>
              <a:t>共享性</a:t>
            </a:r>
            <a:r>
              <a:rPr lang="zh-CN" altLang="en-US" b="1" dirty="0"/>
              <a:t>是操作系统</a:t>
            </a:r>
            <a:r>
              <a:rPr lang="zh-CN" altLang="en-US" b="1" dirty="0">
                <a:solidFill>
                  <a:srgbClr val="FF0000"/>
                </a:solidFill>
              </a:rPr>
              <a:t>最基本</a:t>
            </a:r>
            <a:r>
              <a:rPr lang="zh-CN" altLang="en-US" b="1" dirty="0"/>
              <a:t>的两个特征</a:t>
            </a:r>
          </a:p>
        </p:txBody>
      </p:sp>
      <p:sp>
        <p:nvSpPr>
          <p:cNvPr id="55" name="文本占位符 1">
            <a:extLst>
              <a:ext uri="{FF2B5EF4-FFF2-40B4-BE49-F238E27FC236}">
                <a16:creationId xmlns:a16="http://schemas.microsoft.com/office/drawing/2014/main" id="{657EBE21-1A04-4594-8993-0B6AAFC8730B}"/>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发展历程</a:t>
            </a:r>
            <a:endParaRPr lang="zh-CN" altLang="en-US" sz="2000" dirty="0"/>
          </a:p>
        </p:txBody>
      </p:sp>
      <p:sp>
        <p:nvSpPr>
          <p:cNvPr id="56" name="文本占位符 3">
            <a:extLst>
              <a:ext uri="{FF2B5EF4-FFF2-40B4-BE49-F238E27FC236}">
                <a16:creationId xmlns:a16="http://schemas.microsoft.com/office/drawing/2014/main" id="{4729C9A7-E0A0-4468-8C56-D61FECBD1E9B}"/>
              </a:ext>
            </a:extLst>
          </p:cNvPr>
          <p:cNvSpPr txBox="1">
            <a:spLocks/>
          </p:cNvSpPr>
          <p:nvPr/>
        </p:nvSpPr>
        <p:spPr>
          <a:xfrm>
            <a:off x="5241214"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03 </a:t>
            </a:r>
            <a:r>
              <a:rPr lang="zh-CN" altLang="en-US"/>
              <a:t>基本类型</a:t>
            </a:r>
            <a:endParaRPr lang="zh-CN" altLang="en-US" dirty="0"/>
          </a:p>
        </p:txBody>
      </p:sp>
      <p:sp>
        <p:nvSpPr>
          <p:cNvPr id="57" name="文本占位符 4">
            <a:extLst>
              <a:ext uri="{FF2B5EF4-FFF2-40B4-BE49-F238E27FC236}">
                <a16:creationId xmlns:a16="http://schemas.microsoft.com/office/drawing/2014/main" id="{3F3C3604-63DF-439F-A2C7-B5055443D0F3}"/>
              </a:ext>
            </a:extLst>
          </p:cNvPr>
          <p:cNvSpPr txBox="1">
            <a:spLocks/>
          </p:cNvSpPr>
          <p:nvPr/>
        </p:nvSpPr>
        <p:spPr>
          <a:xfrm>
            <a:off x="7228232" y="72410"/>
            <a:ext cx="1817874"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04 </a:t>
            </a:r>
            <a:r>
              <a:rPr lang="zh-CN" altLang="en-US"/>
              <a:t>运行环境 </a:t>
            </a:r>
            <a:endParaRPr lang="zh-CN" altLang="en-US" dirty="0"/>
          </a:p>
        </p:txBody>
      </p:sp>
      <p:sp>
        <p:nvSpPr>
          <p:cNvPr id="58" name="文本占位符 5">
            <a:extLst>
              <a:ext uri="{FF2B5EF4-FFF2-40B4-BE49-F238E27FC236}">
                <a16:creationId xmlns:a16="http://schemas.microsoft.com/office/drawing/2014/main" id="{CE1A06F9-0AF9-4092-9E5E-49DEEEED95BE}"/>
              </a:ext>
            </a:extLst>
          </p:cNvPr>
          <p:cNvSpPr txBox="1">
            <a:spLocks/>
          </p:cNvSpPr>
          <p:nvPr/>
        </p:nvSpPr>
        <p:spPr>
          <a:xfrm>
            <a:off x="9230836"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05 </a:t>
            </a:r>
            <a:r>
              <a:rPr lang="zh-CN" altLang="en-US"/>
              <a:t>体系结构</a:t>
            </a:r>
            <a:endParaRPr lang="zh-CN" altLang="en-US" dirty="0"/>
          </a:p>
        </p:txBody>
      </p:sp>
      <p:sp>
        <p:nvSpPr>
          <p:cNvPr id="59" name="文本占位符 2">
            <a:extLst>
              <a:ext uri="{FF2B5EF4-FFF2-40B4-BE49-F238E27FC236}">
                <a16:creationId xmlns:a16="http://schemas.microsoft.com/office/drawing/2014/main" id="{65ED8249-42B2-436F-8646-ADB3A2C107C7}"/>
              </a:ext>
            </a:extLst>
          </p:cNvPr>
          <p:cNvSpPr>
            <a:spLocks noGrp="1"/>
          </p:cNvSpPr>
          <p:nvPr>
            <p:ph type="body" sz="quarter" idx="11"/>
          </p:nvPr>
        </p:nvSpPr>
        <p:spPr>
          <a:xfrm>
            <a:off x="3246403" y="72410"/>
            <a:ext cx="1566454" cy="369332"/>
          </a:xfrm>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white"/>
                </a:solidFill>
                <a:effectLst/>
                <a:uLnTx/>
                <a:uFillTx/>
                <a:latin typeface="Century Gothic"/>
                <a:ea typeface="微软雅黑"/>
                <a:cs typeface="+mn-cs"/>
              </a:rPr>
              <a:t>02 </a:t>
            </a:r>
            <a:r>
              <a:rPr kumimoji="0" lang="zh-CN" altLang="en-US" sz="2000" b="0" i="0" u="none" strike="noStrike" kern="1200" cap="none" spc="0" normalizeH="0" baseline="0" noProof="0" dirty="0">
                <a:ln>
                  <a:noFill/>
                </a:ln>
                <a:solidFill>
                  <a:prstClr val="white"/>
                </a:solidFill>
                <a:effectLst/>
                <a:uLnTx/>
                <a:uFillTx/>
                <a:latin typeface="Century Gothic"/>
                <a:ea typeface="微软雅黑"/>
                <a:cs typeface="+mn-cs"/>
              </a:rPr>
              <a:t>基本概念</a:t>
            </a:r>
          </a:p>
        </p:txBody>
      </p:sp>
    </p:spTree>
    <p:extLst>
      <p:ext uri="{BB962C8B-B14F-4D97-AF65-F5344CB8AC3E}">
        <p14:creationId xmlns:p14="http://schemas.microsoft.com/office/powerpoint/2010/main" val="38886131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954655" cy="461665"/>
          </a:xfrm>
          <a:prstGeom prst="rect">
            <a:avLst/>
          </a:prstGeom>
          <a:noFill/>
        </p:spPr>
        <p:txBody>
          <a:bodyPr wrap="none" rtlCol="0">
            <a:spAutoFit/>
          </a:bodyPr>
          <a:lstStyle/>
          <a:p>
            <a:r>
              <a:rPr lang="zh-CN" altLang="en-US" sz="2400" b="1" dirty="0">
                <a:solidFill>
                  <a:srgbClr val="FF0000"/>
                </a:solidFill>
              </a:rPr>
              <a:t>操作系统的主要功能</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8" name="组合 7">
            <a:extLst>
              <a:ext uri="{FF2B5EF4-FFF2-40B4-BE49-F238E27FC236}">
                <a16:creationId xmlns:a16="http://schemas.microsoft.com/office/drawing/2014/main" id="{8CC00183-21D6-4DF9-8488-5F571AFB9920}"/>
              </a:ext>
            </a:extLst>
          </p:cNvPr>
          <p:cNvGrpSpPr/>
          <p:nvPr/>
        </p:nvGrpSpPr>
        <p:grpSpPr>
          <a:xfrm>
            <a:off x="1421121" y="1679991"/>
            <a:ext cx="10615349" cy="2634706"/>
            <a:chOff x="1421121" y="1679991"/>
            <a:chExt cx="10615349" cy="2634706"/>
          </a:xfrm>
        </p:grpSpPr>
        <p:grpSp>
          <p:nvGrpSpPr>
            <p:cNvPr id="49" name="组合 48">
              <a:extLst>
                <a:ext uri="{FF2B5EF4-FFF2-40B4-BE49-F238E27FC236}">
                  <a16:creationId xmlns:a16="http://schemas.microsoft.com/office/drawing/2014/main" id="{EAD6276E-1B74-4BEE-82D7-8E477BB4348D}"/>
                </a:ext>
              </a:extLst>
            </p:cNvPr>
            <p:cNvGrpSpPr/>
            <p:nvPr/>
          </p:nvGrpSpPr>
          <p:grpSpPr>
            <a:xfrm>
              <a:off x="1421121" y="1733687"/>
              <a:ext cx="809837" cy="1113914"/>
              <a:chOff x="611284" y="1140955"/>
              <a:chExt cx="809837" cy="1113914"/>
            </a:xfrm>
          </p:grpSpPr>
          <p:sp>
            <p:nvSpPr>
              <p:cNvPr id="50" name="文本框 49">
                <a:extLst>
                  <a:ext uri="{FF2B5EF4-FFF2-40B4-BE49-F238E27FC236}">
                    <a16:creationId xmlns:a16="http://schemas.microsoft.com/office/drawing/2014/main" id="{E14F6A22-7B33-4F29-94D8-FC8B904A55A2}"/>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51" name="组合 50">
                <a:extLst>
                  <a:ext uri="{FF2B5EF4-FFF2-40B4-BE49-F238E27FC236}">
                    <a16:creationId xmlns:a16="http://schemas.microsoft.com/office/drawing/2014/main" id="{07AE1FF8-A95F-4506-8302-15341804D61A}"/>
                  </a:ext>
                </a:extLst>
              </p:cNvPr>
              <p:cNvGrpSpPr/>
              <p:nvPr/>
            </p:nvGrpSpPr>
            <p:grpSpPr>
              <a:xfrm rot="11641273">
                <a:off x="1059438" y="1140955"/>
                <a:ext cx="246536" cy="1113914"/>
                <a:chOff x="499860" y="916478"/>
                <a:chExt cx="1125740" cy="5086389"/>
              </a:xfrm>
            </p:grpSpPr>
            <p:cxnSp>
              <p:nvCxnSpPr>
                <p:cNvPr id="52" name="直接连接符 51">
                  <a:extLst>
                    <a:ext uri="{FF2B5EF4-FFF2-40B4-BE49-F238E27FC236}">
                      <a16:creationId xmlns:a16="http://schemas.microsoft.com/office/drawing/2014/main" id="{8DC547DB-4556-46ED-B29A-33513E3C9B1D}"/>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3" name="矩形 52">
                  <a:extLst>
                    <a:ext uri="{FF2B5EF4-FFF2-40B4-BE49-F238E27FC236}">
                      <a16:creationId xmlns:a16="http://schemas.microsoft.com/office/drawing/2014/main" id="{480B60C5-53F3-438F-A865-2E4BF96BF6A4}"/>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9" name="矩形 68">
              <a:extLst>
                <a:ext uri="{FF2B5EF4-FFF2-40B4-BE49-F238E27FC236}">
                  <a16:creationId xmlns:a16="http://schemas.microsoft.com/office/drawing/2014/main" id="{34838E79-FEDA-456B-8EF7-EA93FD5E72FB}"/>
                </a:ext>
              </a:extLst>
            </p:cNvPr>
            <p:cNvSpPr/>
            <p:nvPr/>
          </p:nvSpPr>
          <p:spPr>
            <a:xfrm>
              <a:off x="2322184" y="1679991"/>
              <a:ext cx="172354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处理机管理</a:t>
              </a:r>
              <a:endParaRPr lang="en-US" altLang="zh-CN" sz="2400" b="1" dirty="0">
                <a:solidFill>
                  <a:schemeClr val="accent1">
                    <a:lumMod val="50000"/>
                  </a:schemeClr>
                </a:solidFill>
              </a:endParaRPr>
            </a:p>
          </p:txBody>
        </p:sp>
        <p:sp>
          <p:nvSpPr>
            <p:cNvPr id="73" name="矩形 72">
              <a:extLst>
                <a:ext uri="{FF2B5EF4-FFF2-40B4-BE49-F238E27FC236}">
                  <a16:creationId xmlns:a16="http://schemas.microsoft.com/office/drawing/2014/main" id="{A8ACFF3B-D859-4F8A-9013-AD5AAA46D8B4}"/>
                </a:ext>
              </a:extLst>
            </p:cNvPr>
            <p:cNvSpPr/>
            <p:nvPr/>
          </p:nvSpPr>
          <p:spPr>
            <a:xfrm>
              <a:off x="2519937" y="2281640"/>
              <a:ext cx="9516533" cy="203305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latin typeface="+mj-ea"/>
                </a:rPr>
                <a:t>多道程序环境下处理器的分配和运行以进程为单位。</a:t>
              </a:r>
              <a:endParaRPr lang="en-US" altLang="zh-CN" b="1" dirty="0">
                <a:latin typeface="+mj-ea"/>
              </a:endParaRPr>
            </a:p>
            <a:p>
              <a:pPr marL="285750" indent="-285750">
                <a:lnSpc>
                  <a:spcPct val="120000"/>
                </a:lnSpc>
                <a:spcBef>
                  <a:spcPts val="600"/>
                </a:spcBef>
                <a:buFont typeface="Arial" panose="020B0604020202020204" pitchFamily="34" charset="0"/>
                <a:buChar char="•"/>
              </a:pPr>
              <a:r>
                <a:rPr lang="zh-CN" altLang="en-US" b="1" dirty="0"/>
                <a:t>进程控制：进程的创建，撤销及状态转换</a:t>
              </a:r>
              <a:endParaRPr lang="en-US" altLang="zh-CN" b="1" dirty="0"/>
            </a:p>
            <a:p>
              <a:pPr marL="285750" indent="-285750">
                <a:lnSpc>
                  <a:spcPct val="120000"/>
                </a:lnSpc>
                <a:spcBef>
                  <a:spcPts val="600"/>
                </a:spcBef>
                <a:buFont typeface="Arial" panose="020B0604020202020204" pitchFamily="34" charset="0"/>
                <a:buChar char="•"/>
              </a:pPr>
              <a:r>
                <a:rPr lang="zh-CN" altLang="en-US" b="1" dirty="0"/>
                <a:t>进程同步：对并发的进程进行协调</a:t>
              </a:r>
              <a:endParaRPr lang="en-US" altLang="zh-CN" b="1" dirty="0"/>
            </a:p>
            <a:p>
              <a:pPr marL="285750" indent="-285750">
                <a:lnSpc>
                  <a:spcPct val="120000"/>
                </a:lnSpc>
                <a:spcBef>
                  <a:spcPts val="600"/>
                </a:spcBef>
                <a:buFont typeface="Arial" panose="020B0604020202020204" pitchFamily="34" charset="0"/>
                <a:buChar char="•"/>
              </a:pPr>
              <a:r>
                <a:rPr lang="zh-CN" altLang="en-US" b="1" dirty="0"/>
                <a:t>进程通信：负责完成进程间的信息交换</a:t>
              </a:r>
              <a:endParaRPr lang="en-US" altLang="zh-CN" b="1" dirty="0"/>
            </a:p>
            <a:p>
              <a:pPr marL="285750" indent="-285750">
                <a:lnSpc>
                  <a:spcPct val="120000"/>
                </a:lnSpc>
                <a:spcBef>
                  <a:spcPts val="600"/>
                </a:spcBef>
                <a:buFont typeface="Arial" panose="020B0604020202020204" pitchFamily="34" charset="0"/>
                <a:buChar char="•"/>
              </a:pPr>
              <a:r>
                <a:rPr lang="zh-CN" altLang="en-US" b="1" dirty="0"/>
                <a:t>进程调度：按一定算法进行处理器分配</a:t>
              </a:r>
            </a:p>
          </p:txBody>
        </p:sp>
      </p:grpSp>
      <p:grpSp>
        <p:nvGrpSpPr>
          <p:cNvPr id="9" name="组合 8">
            <a:extLst>
              <a:ext uri="{FF2B5EF4-FFF2-40B4-BE49-F238E27FC236}">
                <a16:creationId xmlns:a16="http://schemas.microsoft.com/office/drawing/2014/main" id="{210B11D9-8406-4D79-90F8-060A3735452F}"/>
              </a:ext>
            </a:extLst>
          </p:cNvPr>
          <p:cNvGrpSpPr/>
          <p:nvPr/>
        </p:nvGrpSpPr>
        <p:grpSpPr>
          <a:xfrm>
            <a:off x="1421121" y="4342969"/>
            <a:ext cx="10615349" cy="1886116"/>
            <a:chOff x="1421121" y="4192639"/>
            <a:chExt cx="10615349" cy="1886116"/>
          </a:xfrm>
        </p:grpSpPr>
        <p:grpSp>
          <p:nvGrpSpPr>
            <p:cNvPr id="54" name="组合 53">
              <a:extLst>
                <a:ext uri="{FF2B5EF4-FFF2-40B4-BE49-F238E27FC236}">
                  <a16:creationId xmlns:a16="http://schemas.microsoft.com/office/drawing/2014/main" id="{2AA5DBD8-09E4-4C89-A583-E55EC03D4310}"/>
                </a:ext>
              </a:extLst>
            </p:cNvPr>
            <p:cNvGrpSpPr/>
            <p:nvPr/>
          </p:nvGrpSpPr>
          <p:grpSpPr>
            <a:xfrm>
              <a:off x="1421121" y="4226039"/>
              <a:ext cx="858370" cy="1135269"/>
              <a:chOff x="611284" y="1161083"/>
              <a:chExt cx="858370" cy="1135269"/>
            </a:xfrm>
          </p:grpSpPr>
          <p:sp>
            <p:nvSpPr>
              <p:cNvPr id="55" name="文本框 54">
                <a:extLst>
                  <a:ext uri="{FF2B5EF4-FFF2-40B4-BE49-F238E27FC236}">
                    <a16:creationId xmlns:a16="http://schemas.microsoft.com/office/drawing/2014/main" id="{6813D5BD-00AD-49E6-8D9E-E4A0C532F463}"/>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56" name="组合 55">
                <a:extLst>
                  <a:ext uri="{FF2B5EF4-FFF2-40B4-BE49-F238E27FC236}">
                    <a16:creationId xmlns:a16="http://schemas.microsoft.com/office/drawing/2014/main" id="{11E03229-C542-401E-B6FD-7979E7117C89}"/>
                  </a:ext>
                </a:extLst>
              </p:cNvPr>
              <p:cNvGrpSpPr/>
              <p:nvPr/>
            </p:nvGrpSpPr>
            <p:grpSpPr>
              <a:xfrm rot="11641273">
                <a:off x="1054337" y="1161083"/>
                <a:ext cx="415317" cy="1135269"/>
                <a:chOff x="-270831" y="818968"/>
                <a:chExt cx="1896431" cy="5183899"/>
              </a:xfrm>
            </p:grpSpPr>
            <p:cxnSp>
              <p:nvCxnSpPr>
                <p:cNvPr id="57" name="直接连接符 56">
                  <a:extLst>
                    <a:ext uri="{FF2B5EF4-FFF2-40B4-BE49-F238E27FC236}">
                      <a16:creationId xmlns:a16="http://schemas.microsoft.com/office/drawing/2014/main" id="{5279CCBA-4D5C-4BC5-9ED7-504CA4CDCAD4}"/>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8" name="矩形 57">
                  <a:extLst>
                    <a:ext uri="{FF2B5EF4-FFF2-40B4-BE49-F238E27FC236}">
                      <a16:creationId xmlns:a16="http://schemas.microsoft.com/office/drawing/2014/main" id="{135A860F-6387-402C-B3BB-E7592CD327CF}"/>
                    </a:ext>
                  </a:extLst>
                </p:cNvPr>
                <p:cNvSpPr/>
                <p:nvPr/>
              </p:nvSpPr>
              <p:spPr>
                <a:xfrm rot="865294">
                  <a:off x="-270831" y="818968"/>
                  <a:ext cx="1502696"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0" name="矩形 69">
              <a:extLst>
                <a:ext uri="{FF2B5EF4-FFF2-40B4-BE49-F238E27FC236}">
                  <a16:creationId xmlns:a16="http://schemas.microsoft.com/office/drawing/2014/main" id="{93FE736C-296F-4324-87BC-FCCCCFE2143D}"/>
                </a:ext>
              </a:extLst>
            </p:cNvPr>
            <p:cNvSpPr/>
            <p:nvPr/>
          </p:nvSpPr>
          <p:spPr>
            <a:xfrm>
              <a:off x="2322184" y="4192639"/>
              <a:ext cx="172354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存储器管理</a:t>
              </a:r>
              <a:endParaRPr lang="en-US" altLang="zh-CN" sz="2400" b="1" dirty="0">
                <a:solidFill>
                  <a:schemeClr val="accent1">
                    <a:lumMod val="50000"/>
                  </a:schemeClr>
                </a:solidFill>
              </a:endParaRPr>
            </a:p>
          </p:txBody>
        </p:sp>
        <p:sp>
          <p:nvSpPr>
            <p:cNvPr id="74" name="矩形 73">
              <a:extLst>
                <a:ext uri="{FF2B5EF4-FFF2-40B4-BE49-F238E27FC236}">
                  <a16:creationId xmlns:a16="http://schemas.microsoft.com/office/drawing/2014/main" id="{48C249D4-756C-44FC-BF54-6B71FFE8AFB0}"/>
                </a:ext>
              </a:extLst>
            </p:cNvPr>
            <p:cNvSpPr/>
            <p:nvPr/>
          </p:nvSpPr>
          <p:spPr>
            <a:xfrm>
              <a:off x="2519937" y="4864384"/>
              <a:ext cx="9516533" cy="121437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内存分配：按一定策略为每道程序分配内存</a:t>
              </a:r>
              <a:endParaRPr lang="en-US" altLang="zh-CN" b="1" dirty="0"/>
            </a:p>
            <a:p>
              <a:pPr marL="285750" indent="-285750">
                <a:lnSpc>
                  <a:spcPct val="120000"/>
                </a:lnSpc>
                <a:spcBef>
                  <a:spcPts val="600"/>
                </a:spcBef>
                <a:buFont typeface="Arial" panose="020B0604020202020204" pitchFamily="34" charset="0"/>
                <a:buChar char="•"/>
              </a:pPr>
              <a:r>
                <a:rPr lang="zh-CN" altLang="en-US" b="1" dirty="0"/>
                <a:t>内存保护：保证程序在自己的内存区域内运行而不相互干扰</a:t>
              </a:r>
              <a:endParaRPr lang="en-US" altLang="zh-CN" b="1" dirty="0"/>
            </a:p>
            <a:p>
              <a:pPr marL="285750" indent="-285750">
                <a:lnSpc>
                  <a:spcPct val="120000"/>
                </a:lnSpc>
                <a:spcBef>
                  <a:spcPts val="600"/>
                </a:spcBef>
                <a:buFont typeface="Arial" panose="020B0604020202020204" pitchFamily="34" charset="0"/>
                <a:buChar char="•"/>
              </a:pPr>
              <a:r>
                <a:rPr lang="zh-CN" altLang="en-US" b="1" dirty="0"/>
                <a:t>内存扩充：虚拟存储技术，扩大内存效果</a:t>
              </a:r>
            </a:p>
          </p:txBody>
        </p:sp>
      </p:grpSp>
      <p:sp>
        <p:nvSpPr>
          <p:cNvPr id="37" name="文本占位符 1">
            <a:extLst>
              <a:ext uri="{FF2B5EF4-FFF2-40B4-BE49-F238E27FC236}">
                <a16:creationId xmlns:a16="http://schemas.microsoft.com/office/drawing/2014/main" id="{69555528-9BA9-4846-98E2-D02EA79242A8}"/>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发展历程</a:t>
            </a:r>
            <a:endParaRPr lang="zh-CN" altLang="en-US" sz="2000" dirty="0"/>
          </a:p>
        </p:txBody>
      </p:sp>
      <p:sp>
        <p:nvSpPr>
          <p:cNvPr id="38" name="文本占位符 3">
            <a:extLst>
              <a:ext uri="{FF2B5EF4-FFF2-40B4-BE49-F238E27FC236}">
                <a16:creationId xmlns:a16="http://schemas.microsoft.com/office/drawing/2014/main" id="{545708C6-E311-4F10-B1A8-6CEBC424A511}"/>
              </a:ext>
            </a:extLst>
          </p:cNvPr>
          <p:cNvSpPr txBox="1">
            <a:spLocks/>
          </p:cNvSpPr>
          <p:nvPr/>
        </p:nvSpPr>
        <p:spPr>
          <a:xfrm>
            <a:off x="5241214"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03 </a:t>
            </a:r>
            <a:r>
              <a:rPr lang="zh-CN" altLang="en-US"/>
              <a:t>基本类型</a:t>
            </a:r>
            <a:endParaRPr lang="zh-CN" altLang="en-US" dirty="0"/>
          </a:p>
        </p:txBody>
      </p:sp>
      <p:sp>
        <p:nvSpPr>
          <p:cNvPr id="39" name="文本占位符 4">
            <a:extLst>
              <a:ext uri="{FF2B5EF4-FFF2-40B4-BE49-F238E27FC236}">
                <a16:creationId xmlns:a16="http://schemas.microsoft.com/office/drawing/2014/main" id="{E20B7902-E09C-436C-9FA7-9C00A82C31F4}"/>
              </a:ext>
            </a:extLst>
          </p:cNvPr>
          <p:cNvSpPr txBox="1">
            <a:spLocks/>
          </p:cNvSpPr>
          <p:nvPr/>
        </p:nvSpPr>
        <p:spPr>
          <a:xfrm>
            <a:off x="7228232" y="72410"/>
            <a:ext cx="1817874"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04 </a:t>
            </a:r>
            <a:r>
              <a:rPr lang="zh-CN" altLang="en-US"/>
              <a:t>运行环境 </a:t>
            </a:r>
            <a:endParaRPr lang="zh-CN" altLang="en-US" dirty="0"/>
          </a:p>
        </p:txBody>
      </p:sp>
      <p:sp>
        <p:nvSpPr>
          <p:cNvPr id="40" name="文本占位符 5">
            <a:extLst>
              <a:ext uri="{FF2B5EF4-FFF2-40B4-BE49-F238E27FC236}">
                <a16:creationId xmlns:a16="http://schemas.microsoft.com/office/drawing/2014/main" id="{8AA48FCF-1C8B-44CC-830F-8628ADABC14C}"/>
              </a:ext>
            </a:extLst>
          </p:cNvPr>
          <p:cNvSpPr txBox="1">
            <a:spLocks/>
          </p:cNvSpPr>
          <p:nvPr/>
        </p:nvSpPr>
        <p:spPr>
          <a:xfrm>
            <a:off x="9230836"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05 </a:t>
            </a:r>
            <a:r>
              <a:rPr lang="zh-CN" altLang="en-US"/>
              <a:t>体系结构</a:t>
            </a:r>
            <a:endParaRPr lang="zh-CN" altLang="en-US" dirty="0"/>
          </a:p>
        </p:txBody>
      </p:sp>
      <p:sp>
        <p:nvSpPr>
          <p:cNvPr id="41" name="文本占位符 2">
            <a:extLst>
              <a:ext uri="{FF2B5EF4-FFF2-40B4-BE49-F238E27FC236}">
                <a16:creationId xmlns:a16="http://schemas.microsoft.com/office/drawing/2014/main" id="{B4CCA0D0-E987-465C-8246-F8A46B5F45F1}"/>
              </a:ext>
            </a:extLst>
          </p:cNvPr>
          <p:cNvSpPr>
            <a:spLocks noGrp="1"/>
          </p:cNvSpPr>
          <p:nvPr>
            <p:ph type="body" sz="quarter" idx="11"/>
          </p:nvPr>
        </p:nvSpPr>
        <p:spPr>
          <a:xfrm>
            <a:off x="3246403" y="72410"/>
            <a:ext cx="1566454" cy="369332"/>
          </a:xfrm>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white"/>
                </a:solidFill>
                <a:effectLst/>
                <a:uLnTx/>
                <a:uFillTx/>
                <a:latin typeface="Century Gothic"/>
                <a:ea typeface="微软雅黑"/>
                <a:cs typeface="+mn-cs"/>
              </a:rPr>
              <a:t>02 </a:t>
            </a:r>
            <a:r>
              <a:rPr kumimoji="0" lang="zh-CN" altLang="en-US" sz="2000" b="0" i="0" u="none" strike="noStrike" kern="1200" cap="none" spc="0" normalizeH="0" baseline="0" noProof="0" dirty="0">
                <a:ln>
                  <a:noFill/>
                </a:ln>
                <a:solidFill>
                  <a:prstClr val="white"/>
                </a:solidFill>
                <a:effectLst/>
                <a:uLnTx/>
                <a:uFillTx/>
                <a:latin typeface="Century Gothic"/>
                <a:ea typeface="微软雅黑"/>
                <a:cs typeface="+mn-cs"/>
              </a:rPr>
              <a:t>基本概念</a:t>
            </a:r>
          </a:p>
        </p:txBody>
      </p:sp>
    </p:spTree>
    <p:extLst>
      <p:ext uri="{BB962C8B-B14F-4D97-AF65-F5344CB8AC3E}">
        <p14:creationId xmlns:p14="http://schemas.microsoft.com/office/powerpoint/2010/main" val="2680477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954655" cy="461665"/>
          </a:xfrm>
          <a:prstGeom prst="rect">
            <a:avLst/>
          </a:prstGeom>
          <a:noFill/>
        </p:spPr>
        <p:txBody>
          <a:bodyPr wrap="none" rtlCol="0">
            <a:spAutoFit/>
          </a:bodyPr>
          <a:lstStyle/>
          <a:p>
            <a:r>
              <a:rPr lang="zh-CN" altLang="en-US" sz="2400" b="1" dirty="0">
                <a:solidFill>
                  <a:srgbClr val="FF0000"/>
                </a:solidFill>
              </a:rPr>
              <a:t>操作系统的主要功能</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86FBED55-F5AB-4C37-8984-B36504A3D9C7}"/>
              </a:ext>
            </a:extLst>
          </p:cNvPr>
          <p:cNvGrpSpPr/>
          <p:nvPr/>
        </p:nvGrpSpPr>
        <p:grpSpPr>
          <a:xfrm>
            <a:off x="1421121" y="1679991"/>
            <a:ext cx="10615349" cy="1167610"/>
            <a:chOff x="1421121" y="1679991"/>
            <a:chExt cx="10615349" cy="1167610"/>
          </a:xfrm>
        </p:grpSpPr>
        <p:grpSp>
          <p:nvGrpSpPr>
            <p:cNvPr id="49" name="组合 48">
              <a:extLst>
                <a:ext uri="{FF2B5EF4-FFF2-40B4-BE49-F238E27FC236}">
                  <a16:creationId xmlns:a16="http://schemas.microsoft.com/office/drawing/2014/main" id="{EAD6276E-1B74-4BEE-82D7-8E477BB4348D}"/>
                </a:ext>
              </a:extLst>
            </p:cNvPr>
            <p:cNvGrpSpPr/>
            <p:nvPr/>
          </p:nvGrpSpPr>
          <p:grpSpPr>
            <a:xfrm>
              <a:off x="1421121" y="1733687"/>
              <a:ext cx="809837" cy="1113914"/>
              <a:chOff x="611284" y="1140955"/>
              <a:chExt cx="809837" cy="1113914"/>
            </a:xfrm>
          </p:grpSpPr>
          <p:sp>
            <p:nvSpPr>
              <p:cNvPr id="50" name="文本框 49">
                <a:extLst>
                  <a:ext uri="{FF2B5EF4-FFF2-40B4-BE49-F238E27FC236}">
                    <a16:creationId xmlns:a16="http://schemas.microsoft.com/office/drawing/2014/main" id="{E14F6A22-7B33-4F29-94D8-FC8B904A55A2}"/>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51" name="组合 50">
                <a:extLst>
                  <a:ext uri="{FF2B5EF4-FFF2-40B4-BE49-F238E27FC236}">
                    <a16:creationId xmlns:a16="http://schemas.microsoft.com/office/drawing/2014/main" id="{07AE1FF8-A95F-4506-8302-15341804D61A}"/>
                  </a:ext>
                </a:extLst>
              </p:cNvPr>
              <p:cNvGrpSpPr/>
              <p:nvPr/>
            </p:nvGrpSpPr>
            <p:grpSpPr>
              <a:xfrm rot="11641273">
                <a:off x="1059438" y="1140955"/>
                <a:ext cx="246536" cy="1113914"/>
                <a:chOff x="499860" y="916478"/>
                <a:chExt cx="1125740" cy="5086389"/>
              </a:xfrm>
            </p:grpSpPr>
            <p:cxnSp>
              <p:nvCxnSpPr>
                <p:cNvPr id="52" name="直接连接符 51">
                  <a:extLst>
                    <a:ext uri="{FF2B5EF4-FFF2-40B4-BE49-F238E27FC236}">
                      <a16:creationId xmlns:a16="http://schemas.microsoft.com/office/drawing/2014/main" id="{8DC547DB-4556-46ED-B29A-33513E3C9B1D}"/>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3" name="矩形 52">
                  <a:extLst>
                    <a:ext uri="{FF2B5EF4-FFF2-40B4-BE49-F238E27FC236}">
                      <a16:creationId xmlns:a16="http://schemas.microsoft.com/office/drawing/2014/main" id="{480B60C5-53F3-438F-A865-2E4BF96BF6A4}"/>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69" name="矩形 68">
              <a:extLst>
                <a:ext uri="{FF2B5EF4-FFF2-40B4-BE49-F238E27FC236}">
                  <a16:creationId xmlns:a16="http://schemas.microsoft.com/office/drawing/2014/main" id="{34838E79-FEDA-456B-8EF7-EA93FD5E72FB}"/>
                </a:ext>
              </a:extLst>
            </p:cNvPr>
            <p:cNvSpPr/>
            <p:nvPr/>
          </p:nvSpPr>
          <p:spPr>
            <a:xfrm>
              <a:off x="2322184" y="1679991"/>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设备管理</a:t>
              </a:r>
              <a:endParaRPr lang="en-US" altLang="zh-CN" sz="2400" b="1" dirty="0">
                <a:solidFill>
                  <a:schemeClr val="accent1">
                    <a:lumMod val="50000"/>
                  </a:schemeClr>
                </a:solidFill>
              </a:endParaRPr>
            </a:p>
          </p:txBody>
        </p:sp>
        <p:sp>
          <p:nvSpPr>
            <p:cNvPr id="73" name="矩形 72">
              <a:extLst>
                <a:ext uri="{FF2B5EF4-FFF2-40B4-BE49-F238E27FC236}">
                  <a16:creationId xmlns:a16="http://schemas.microsoft.com/office/drawing/2014/main" id="{A8ACFF3B-D859-4F8A-9013-AD5AAA46D8B4}"/>
                </a:ext>
              </a:extLst>
            </p:cNvPr>
            <p:cNvSpPr/>
            <p:nvPr/>
          </p:nvSpPr>
          <p:spPr>
            <a:xfrm>
              <a:off x="2519937" y="2112267"/>
              <a:ext cx="9516533" cy="73186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latin typeface="+mj-ea"/>
                </a:rPr>
                <a:t>通道、控制器和输入输出设备的分配和管理（缓冲技术、虚拟技术）</a:t>
              </a:r>
              <a:endParaRPr lang="en-US" altLang="zh-CN" sz="1600" b="1" dirty="0">
                <a:latin typeface="+mj-ea"/>
              </a:endParaRPr>
            </a:p>
            <a:p>
              <a:pPr marL="285750" indent="-285750">
                <a:lnSpc>
                  <a:spcPct val="120000"/>
                </a:lnSpc>
                <a:spcBef>
                  <a:spcPts val="600"/>
                </a:spcBef>
                <a:buFont typeface="Arial" panose="020B0604020202020204" pitchFamily="34" charset="0"/>
                <a:buChar char="•"/>
              </a:pPr>
              <a:r>
                <a:rPr lang="zh-CN" altLang="en-US" sz="1600" b="1" dirty="0"/>
                <a:t>保证设备独立性（设备的启动、中断、结束）</a:t>
              </a:r>
            </a:p>
          </p:txBody>
        </p:sp>
      </p:grpSp>
      <p:grpSp>
        <p:nvGrpSpPr>
          <p:cNvPr id="9" name="组合 8">
            <a:extLst>
              <a:ext uri="{FF2B5EF4-FFF2-40B4-BE49-F238E27FC236}">
                <a16:creationId xmlns:a16="http://schemas.microsoft.com/office/drawing/2014/main" id="{FA5A1348-D85F-4918-8D3E-76E1FAAAC4E4}"/>
              </a:ext>
            </a:extLst>
          </p:cNvPr>
          <p:cNvGrpSpPr/>
          <p:nvPr/>
        </p:nvGrpSpPr>
        <p:grpSpPr>
          <a:xfrm>
            <a:off x="1421121" y="2872324"/>
            <a:ext cx="10615349" cy="1906553"/>
            <a:chOff x="1421121" y="2973439"/>
            <a:chExt cx="10615349" cy="1906553"/>
          </a:xfrm>
        </p:grpSpPr>
        <p:grpSp>
          <p:nvGrpSpPr>
            <p:cNvPr id="54" name="组合 53">
              <a:extLst>
                <a:ext uri="{FF2B5EF4-FFF2-40B4-BE49-F238E27FC236}">
                  <a16:creationId xmlns:a16="http://schemas.microsoft.com/office/drawing/2014/main" id="{2AA5DBD8-09E4-4C89-A583-E55EC03D4310}"/>
                </a:ext>
              </a:extLst>
            </p:cNvPr>
            <p:cNvGrpSpPr/>
            <p:nvPr/>
          </p:nvGrpSpPr>
          <p:grpSpPr>
            <a:xfrm>
              <a:off x="1421121" y="3006839"/>
              <a:ext cx="858370" cy="1135269"/>
              <a:chOff x="611284" y="1161083"/>
              <a:chExt cx="858370" cy="1135269"/>
            </a:xfrm>
          </p:grpSpPr>
          <p:sp>
            <p:nvSpPr>
              <p:cNvPr id="55" name="文本框 54">
                <a:extLst>
                  <a:ext uri="{FF2B5EF4-FFF2-40B4-BE49-F238E27FC236}">
                    <a16:creationId xmlns:a16="http://schemas.microsoft.com/office/drawing/2014/main" id="{6813D5BD-00AD-49E6-8D9E-E4A0C532F463}"/>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56" name="组合 55">
                <a:extLst>
                  <a:ext uri="{FF2B5EF4-FFF2-40B4-BE49-F238E27FC236}">
                    <a16:creationId xmlns:a16="http://schemas.microsoft.com/office/drawing/2014/main" id="{11E03229-C542-401E-B6FD-7979E7117C89}"/>
                  </a:ext>
                </a:extLst>
              </p:cNvPr>
              <p:cNvGrpSpPr/>
              <p:nvPr/>
            </p:nvGrpSpPr>
            <p:grpSpPr>
              <a:xfrm rot="11641273">
                <a:off x="1054337" y="1161083"/>
                <a:ext cx="415317" cy="1135269"/>
                <a:chOff x="-270831" y="818968"/>
                <a:chExt cx="1896431" cy="5183899"/>
              </a:xfrm>
            </p:grpSpPr>
            <p:cxnSp>
              <p:nvCxnSpPr>
                <p:cNvPr id="57" name="直接连接符 56">
                  <a:extLst>
                    <a:ext uri="{FF2B5EF4-FFF2-40B4-BE49-F238E27FC236}">
                      <a16:creationId xmlns:a16="http://schemas.microsoft.com/office/drawing/2014/main" id="{5279CCBA-4D5C-4BC5-9ED7-504CA4CDCAD4}"/>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8" name="矩形 57">
                  <a:extLst>
                    <a:ext uri="{FF2B5EF4-FFF2-40B4-BE49-F238E27FC236}">
                      <a16:creationId xmlns:a16="http://schemas.microsoft.com/office/drawing/2014/main" id="{135A860F-6387-402C-B3BB-E7592CD327CF}"/>
                    </a:ext>
                  </a:extLst>
                </p:cNvPr>
                <p:cNvSpPr/>
                <p:nvPr/>
              </p:nvSpPr>
              <p:spPr>
                <a:xfrm rot="865294">
                  <a:off x="-270831" y="818968"/>
                  <a:ext cx="1502696"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0" name="矩形 69">
              <a:extLst>
                <a:ext uri="{FF2B5EF4-FFF2-40B4-BE49-F238E27FC236}">
                  <a16:creationId xmlns:a16="http://schemas.microsoft.com/office/drawing/2014/main" id="{93FE736C-296F-4324-87BC-FCCCCFE2143D}"/>
                </a:ext>
              </a:extLst>
            </p:cNvPr>
            <p:cNvSpPr/>
            <p:nvPr/>
          </p:nvSpPr>
          <p:spPr>
            <a:xfrm>
              <a:off x="2322184" y="2973439"/>
              <a:ext cx="326243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文件管理（信息管理）</a:t>
              </a:r>
              <a:endParaRPr lang="en-US" altLang="zh-CN" sz="2400" b="1" dirty="0">
                <a:solidFill>
                  <a:schemeClr val="accent1">
                    <a:lumMod val="50000"/>
                  </a:schemeClr>
                </a:solidFill>
              </a:endParaRPr>
            </a:p>
          </p:txBody>
        </p:sp>
        <p:sp>
          <p:nvSpPr>
            <p:cNvPr id="74" name="矩形 73">
              <a:extLst>
                <a:ext uri="{FF2B5EF4-FFF2-40B4-BE49-F238E27FC236}">
                  <a16:creationId xmlns:a16="http://schemas.microsoft.com/office/drawing/2014/main" id="{48C249D4-756C-44FC-BF54-6B71FFE8AFB0}"/>
                </a:ext>
              </a:extLst>
            </p:cNvPr>
            <p:cNvSpPr/>
            <p:nvPr/>
          </p:nvSpPr>
          <p:spPr>
            <a:xfrm>
              <a:off x="2519937" y="3403306"/>
              <a:ext cx="9516533" cy="147668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存储空间管理：空间的分配与回收</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目录管理：存储、检索</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文件操作管理：文件创建、读写、授权、关闭等</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文件保护：防止文件遭到破坏</a:t>
              </a:r>
              <a:endParaRPr lang="en-US" altLang="zh-CN" sz="1600" b="1" dirty="0"/>
            </a:p>
          </p:txBody>
        </p:sp>
      </p:grpSp>
      <p:grpSp>
        <p:nvGrpSpPr>
          <p:cNvPr id="10" name="组合 9">
            <a:extLst>
              <a:ext uri="{FF2B5EF4-FFF2-40B4-BE49-F238E27FC236}">
                <a16:creationId xmlns:a16="http://schemas.microsoft.com/office/drawing/2014/main" id="{8D9C8032-F418-47DA-8965-3397C9189091}"/>
              </a:ext>
            </a:extLst>
          </p:cNvPr>
          <p:cNvGrpSpPr/>
          <p:nvPr/>
        </p:nvGrpSpPr>
        <p:grpSpPr>
          <a:xfrm>
            <a:off x="1421121" y="4803601"/>
            <a:ext cx="10615349" cy="1534144"/>
            <a:chOff x="1421121" y="4803601"/>
            <a:chExt cx="10615349" cy="1534144"/>
          </a:xfrm>
        </p:grpSpPr>
        <p:grpSp>
          <p:nvGrpSpPr>
            <p:cNvPr id="24" name="组合 23">
              <a:extLst>
                <a:ext uri="{FF2B5EF4-FFF2-40B4-BE49-F238E27FC236}">
                  <a16:creationId xmlns:a16="http://schemas.microsoft.com/office/drawing/2014/main" id="{3A41612A-7A14-4FF0-83B6-4E5DD8956E6B}"/>
                </a:ext>
              </a:extLst>
            </p:cNvPr>
            <p:cNvGrpSpPr/>
            <p:nvPr/>
          </p:nvGrpSpPr>
          <p:grpSpPr>
            <a:xfrm>
              <a:off x="1421121" y="4837001"/>
              <a:ext cx="858370" cy="1135269"/>
              <a:chOff x="611284" y="1161083"/>
              <a:chExt cx="858370" cy="1135269"/>
            </a:xfrm>
          </p:grpSpPr>
          <p:sp>
            <p:nvSpPr>
              <p:cNvPr id="25" name="文本框 24">
                <a:extLst>
                  <a:ext uri="{FF2B5EF4-FFF2-40B4-BE49-F238E27FC236}">
                    <a16:creationId xmlns:a16="http://schemas.microsoft.com/office/drawing/2014/main" id="{75561C1C-7311-4930-B58C-136C4EEEA2A2}"/>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05</a:t>
                </a:r>
                <a:endParaRPr lang="zh-CN" altLang="en-US" sz="4400" dirty="0">
                  <a:solidFill>
                    <a:schemeClr val="accent1">
                      <a:lumMod val="50000"/>
                    </a:schemeClr>
                  </a:solidFill>
                </a:endParaRPr>
              </a:p>
            </p:txBody>
          </p:sp>
          <p:grpSp>
            <p:nvGrpSpPr>
              <p:cNvPr id="26" name="组合 25">
                <a:extLst>
                  <a:ext uri="{FF2B5EF4-FFF2-40B4-BE49-F238E27FC236}">
                    <a16:creationId xmlns:a16="http://schemas.microsoft.com/office/drawing/2014/main" id="{9C894105-3AA3-4B46-80CB-ACE5ECC3ED03}"/>
                  </a:ext>
                </a:extLst>
              </p:cNvPr>
              <p:cNvGrpSpPr/>
              <p:nvPr/>
            </p:nvGrpSpPr>
            <p:grpSpPr>
              <a:xfrm rot="11641273">
                <a:off x="1054337" y="1161083"/>
                <a:ext cx="415317" cy="1135269"/>
                <a:chOff x="-270831" y="818968"/>
                <a:chExt cx="1896431" cy="5183899"/>
              </a:xfrm>
            </p:grpSpPr>
            <p:cxnSp>
              <p:nvCxnSpPr>
                <p:cNvPr id="27" name="直接连接符 26">
                  <a:extLst>
                    <a:ext uri="{FF2B5EF4-FFF2-40B4-BE49-F238E27FC236}">
                      <a16:creationId xmlns:a16="http://schemas.microsoft.com/office/drawing/2014/main" id="{5DF0BE4D-505D-4033-A2E8-57F56582C1E3}"/>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矩形 27">
                  <a:extLst>
                    <a:ext uri="{FF2B5EF4-FFF2-40B4-BE49-F238E27FC236}">
                      <a16:creationId xmlns:a16="http://schemas.microsoft.com/office/drawing/2014/main" id="{32C42AE4-8C67-4162-AF10-E40A3D581026}"/>
                    </a:ext>
                  </a:extLst>
                </p:cNvPr>
                <p:cNvSpPr/>
                <p:nvPr/>
              </p:nvSpPr>
              <p:spPr>
                <a:xfrm rot="865294">
                  <a:off x="-270831" y="818968"/>
                  <a:ext cx="1502696"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9" name="矩形 28">
              <a:extLst>
                <a:ext uri="{FF2B5EF4-FFF2-40B4-BE49-F238E27FC236}">
                  <a16:creationId xmlns:a16="http://schemas.microsoft.com/office/drawing/2014/main" id="{2AC5BE34-F40E-43BE-AE15-51ADDAF627A4}"/>
                </a:ext>
              </a:extLst>
            </p:cNvPr>
            <p:cNvSpPr/>
            <p:nvPr/>
          </p:nvSpPr>
          <p:spPr>
            <a:xfrm>
              <a:off x="2322184" y="4803601"/>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用户接口</a:t>
              </a:r>
              <a:endParaRPr lang="en-US" altLang="zh-CN" sz="2400" b="1" dirty="0">
                <a:solidFill>
                  <a:schemeClr val="accent1">
                    <a:lumMod val="50000"/>
                  </a:schemeClr>
                </a:solidFill>
              </a:endParaRPr>
            </a:p>
          </p:txBody>
        </p:sp>
        <p:sp>
          <p:nvSpPr>
            <p:cNvPr id="30" name="矩形 29">
              <a:extLst>
                <a:ext uri="{FF2B5EF4-FFF2-40B4-BE49-F238E27FC236}">
                  <a16:creationId xmlns:a16="http://schemas.microsoft.com/office/drawing/2014/main" id="{8E53033E-A98F-4CC6-8F3A-7A02DE622FFA}"/>
                </a:ext>
              </a:extLst>
            </p:cNvPr>
            <p:cNvSpPr/>
            <p:nvPr/>
          </p:nvSpPr>
          <p:spPr>
            <a:xfrm>
              <a:off x="2519937" y="5233468"/>
              <a:ext cx="9516533" cy="110427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命令接口：提供一组命令供用户直接或间接控制自己的作业</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程序接口：即系统调用，系统提供一组调用命令，供用户程序和其他系统程序调用</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图形接口：联机命令接口的图形化</a:t>
              </a:r>
              <a:endParaRPr lang="en-US" altLang="zh-CN" sz="1600" b="1" dirty="0"/>
            </a:p>
          </p:txBody>
        </p:sp>
      </p:grpSp>
      <p:sp>
        <p:nvSpPr>
          <p:cNvPr id="44" name="文本占位符 1">
            <a:extLst>
              <a:ext uri="{FF2B5EF4-FFF2-40B4-BE49-F238E27FC236}">
                <a16:creationId xmlns:a16="http://schemas.microsoft.com/office/drawing/2014/main" id="{C86E4D15-E68E-4062-8BAF-B6C04B2756F1}"/>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发展历程</a:t>
            </a:r>
            <a:endParaRPr lang="zh-CN" altLang="en-US" sz="2000" dirty="0"/>
          </a:p>
        </p:txBody>
      </p:sp>
      <p:sp>
        <p:nvSpPr>
          <p:cNvPr id="45" name="文本占位符 3">
            <a:extLst>
              <a:ext uri="{FF2B5EF4-FFF2-40B4-BE49-F238E27FC236}">
                <a16:creationId xmlns:a16="http://schemas.microsoft.com/office/drawing/2014/main" id="{B8F36F29-72FD-4668-B263-EFF99EE0ED0D}"/>
              </a:ext>
            </a:extLst>
          </p:cNvPr>
          <p:cNvSpPr txBox="1">
            <a:spLocks/>
          </p:cNvSpPr>
          <p:nvPr/>
        </p:nvSpPr>
        <p:spPr>
          <a:xfrm>
            <a:off x="5241214"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03 </a:t>
            </a:r>
            <a:r>
              <a:rPr lang="zh-CN" altLang="en-US"/>
              <a:t>基本类型</a:t>
            </a:r>
            <a:endParaRPr lang="zh-CN" altLang="en-US" dirty="0"/>
          </a:p>
        </p:txBody>
      </p:sp>
      <p:sp>
        <p:nvSpPr>
          <p:cNvPr id="46" name="文本占位符 4">
            <a:extLst>
              <a:ext uri="{FF2B5EF4-FFF2-40B4-BE49-F238E27FC236}">
                <a16:creationId xmlns:a16="http://schemas.microsoft.com/office/drawing/2014/main" id="{95DA987B-D9C2-4DBE-9804-B51D033D236C}"/>
              </a:ext>
            </a:extLst>
          </p:cNvPr>
          <p:cNvSpPr txBox="1">
            <a:spLocks/>
          </p:cNvSpPr>
          <p:nvPr/>
        </p:nvSpPr>
        <p:spPr>
          <a:xfrm>
            <a:off x="7228232" y="72410"/>
            <a:ext cx="1817874"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04 </a:t>
            </a:r>
            <a:r>
              <a:rPr lang="zh-CN" altLang="en-US"/>
              <a:t>运行环境 </a:t>
            </a:r>
            <a:endParaRPr lang="zh-CN" altLang="en-US" dirty="0"/>
          </a:p>
        </p:txBody>
      </p:sp>
      <p:sp>
        <p:nvSpPr>
          <p:cNvPr id="47" name="文本占位符 5">
            <a:extLst>
              <a:ext uri="{FF2B5EF4-FFF2-40B4-BE49-F238E27FC236}">
                <a16:creationId xmlns:a16="http://schemas.microsoft.com/office/drawing/2014/main" id="{9D0D6575-2E34-485A-88FE-7C6871BCFB77}"/>
              </a:ext>
            </a:extLst>
          </p:cNvPr>
          <p:cNvSpPr txBox="1">
            <a:spLocks/>
          </p:cNvSpPr>
          <p:nvPr/>
        </p:nvSpPr>
        <p:spPr>
          <a:xfrm>
            <a:off x="9230836"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05 </a:t>
            </a:r>
            <a:r>
              <a:rPr lang="zh-CN" altLang="en-US"/>
              <a:t>体系结构</a:t>
            </a:r>
            <a:endParaRPr lang="zh-CN" altLang="en-US" dirty="0"/>
          </a:p>
        </p:txBody>
      </p:sp>
      <p:sp>
        <p:nvSpPr>
          <p:cNvPr id="48" name="文本占位符 2">
            <a:extLst>
              <a:ext uri="{FF2B5EF4-FFF2-40B4-BE49-F238E27FC236}">
                <a16:creationId xmlns:a16="http://schemas.microsoft.com/office/drawing/2014/main" id="{FA3E714F-0B3D-424E-BA6A-798D43488E7C}"/>
              </a:ext>
            </a:extLst>
          </p:cNvPr>
          <p:cNvSpPr>
            <a:spLocks noGrp="1"/>
          </p:cNvSpPr>
          <p:nvPr>
            <p:ph type="body" sz="quarter" idx="11"/>
          </p:nvPr>
        </p:nvSpPr>
        <p:spPr>
          <a:xfrm>
            <a:off x="3246403" y="72410"/>
            <a:ext cx="1566454" cy="369332"/>
          </a:xfrm>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white"/>
                </a:solidFill>
                <a:effectLst/>
                <a:uLnTx/>
                <a:uFillTx/>
                <a:latin typeface="Century Gothic"/>
                <a:ea typeface="微软雅黑"/>
                <a:cs typeface="+mn-cs"/>
              </a:rPr>
              <a:t>02 </a:t>
            </a:r>
            <a:r>
              <a:rPr kumimoji="0" lang="zh-CN" altLang="en-US" sz="2000" b="0" i="0" u="none" strike="noStrike" kern="1200" cap="none" spc="0" normalizeH="0" baseline="0" noProof="0" dirty="0">
                <a:ln>
                  <a:noFill/>
                </a:ln>
                <a:solidFill>
                  <a:prstClr val="white"/>
                </a:solidFill>
                <a:effectLst/>
                <a:uLnTx/>
                <a:uFillTx/>
                <a:latin typeface="Century Gothic"/>
                <a:ea typeface="微软雅黑"/>
                <a:cs typeface="+mn-cs"/>
              </a:rPr>
              <a:t>基本概念</a:t>
            </a:r>
          </a:p>
        </p:txBody>
      </p:sp>
    </p:spTree>
    <p:extLst>
      <p:ext uri="{BB962C8B-B14F-4D97-AF65-F5344CB8AC3E}">
        <p14:creationId xmlns:p14="http://schemas.microsoft.com/office/powerpoint/2010/main" val="2993879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文本框 33"/>
          <p:cNvSpPr txBox="1"/>
          <p:nvPr/>
        </p:nvSpPr>
        <p:spPr>
          <a:xfrm>
            <a:off x="5542002" y="75591"/>
            <a:ext cx="1107996" cy="369332"/>
          </a:xfrm>
          <a:prstGeom prst="rect">
            <a:avLst/>
          </a:prstGeom>
          <a:noFill/>
        </p:spPr>
        <p:txBody>
          <a:bodyPr wrap="none" rtlCol="0">
            <a:spAutoFit/>
          </a:bodyPr>
          <a:lstStyle/>
          <a:p>
            <a:r>
              <a:rPr lang="zh-CN" altLang="en-US" dirty="0">
                <a:solidFill>
                  <a:schemeClr val="bg1"/>
                </a:solidFill>
              </a:rPr>
              <a:t>开始之前</a:t>
            </a:r>
          </a:p>
        </p:txBody>
      </p:sp>
      <p:grpSp>
        <p:nvGrpSpPr>
          <p:cNvPr id="2" name="组合 1">
            <a:extLst>
              <a:ext uri="{FF2B5EF4-FFF2-40B4-BE49-F238E27FC236}">
                <a16:creationId xmlns:a16="http://schemas.microsoft.com/office/drawing/2014/main" id="{46399940-037A-4929-B453-DDE0FA1B6230}"/>
              </a:ext>
            </a:extLst>
          </p:cNvPr>
          <p:cNvGrpSpPr/>
          <p:nvPr/>
        </p:nvGrpSpPr>
        <p:grpSpPr>
          <a:xfrm>
            <a:off x="2797802" y="745263"/>
            <a:ext cx="7704391" cy="5963552"/>
            <a:chOff x="2175179" y="745263"/>
            <a:chExt cx="7704391" cy="5963552"/>
          </a:xfrm>
        </p:grpSpPr>
        <p:sp>
          <p:nvSpPr>
            <p:cNvPr id="4" name="任意多边形 3"/>
            <p:cNvSpPr/>
            <p:nvPr/>
          </p:nvSpPr>
          <p:spPr>
            <a:xfrm>
              <a:off x="6775931" y="784018"/>
              <a:ext cx="1341437" cy="1341437"/>
            </a:xfrm>
            <a:custGeom>
              <a:avLst/>
              <a:gdLst>
                <a:gd name="connsiteX0" fmla="*/ 0 w 1341437"/>
                <a:gd name="connsiteY0" fmla="*/ 0 h 1341437"/>
                <a:gd name="connsiteX1" fmla="*/ 1341437 w 1341437"/>
                <a:gd name="connsiteY1" fmla="*/ 0 h 1341437"/>
                <a:gd name="connsiteX2" fmla="*/ 1341437 w 1341437"/>
                <a:gd name="connsiteY2" fmla="*/ 1341437 h 1341437"/>
                <a:gd name="connsiteX3" fmla="*/ 0 w 1341437"/>
                <a:gd name="connsiteY3" fmla="*/ 1341437 h 1341437"/>
                <a:gd name="connsiteX4" fmla="*/ 0 w 1341437"/>
                <a:gd name="connsiteY4" fmla="*/ 0 h 134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37" h="1341437">
                  <a:moveTo>
                    <a:pt x="0" y="0"/>
                  </a:moveTo>
                  <a:lnTo>
                    <a:pt x="1341437" y="0"/>
                  </a:lnTo>
                  <a:lnTo>
                    <a:pt x="1341437" y="1341437"/>
                  </a:lnTo>
                  <a:lnTo>
                    <a:pt x="0" y="13414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zh-CN" altLang="en-US" sz="4100" kern="1200"/>
            </a:p>
          </p:txBody>
        </p:sp>
        <p:sp>
          <p:nvSpPr>
            <p:cNvPr id="5" name="环形箭头 4"/>
            <p:cNvSpPr/>
            <p:nvPr/>
          </p:nvSpPr>
          <p:spPr>
            <a:xfrm>
              <a:off x="3620826" y="745263"/>
              <a:ext cx="5028878" cy="5028878"/>
            </a:xfrm>
            <a:prstGeom prst="circularArrow">
              <a:avLst>
                <a:gd name="adj1" fmla="val 5202"/>
                <a:gd name="adj2" fmla="val 336015"/>
                <a:gd name="adj3" fmla="val 21292825"/>
                <a:gd name="adj4" fmla="val 19766604"/>
                <a:gd name="adj5" fmla="val 6068"/>
              </a:avLst>
            </a:prstGeom>
            <a:solidFill>
              <a:schemeClr val="accent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任意多边形 5"/>
            <p:cNvSpPr/>
            <p:nvPr/>
          </p:nvSpPr>
          <p:spPr>
            <a:xfrm>
              <a:off x="7735875" y="3278419"/>
              <a:ext cx="1341437" cy="1341437"/>
            </a:xfrm>
            <a:custGeom>
              <a:avLst/>
              <a:gdLst>
                <a:gd name="connsiteX0" fmla="*/ 0 w 1341437"/>
                <a:gd name="connsiteY0" fmla="*/ 0 h 1341437"/>
                <a:gd name="connsiteX1" fmla="*/ 1341437 w 1341437"/>
                <a:gd name="connsiteY1" fmla="*/ 0 h 1341437"/>
                <a:gd name="connsiteX2" fmla="*/ 1341437 w 1341437"/>
                <a:gd name="connsiteY2" fmla="*/ 1341437 h 1341437"/>
                <a:gd name="connsiteX3" fmla="*/ 0 w 1341437"/>
                <a:gd name="connsiteY3" fmla="*/ 1341437 h 1341437"/>
                <a:gd name="connsiteX4" fmla="*/ 0 w 1341437"/>
                <a:gd name="connsiteY4" fmla="*/ 0 h 134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37" h="1341437">
                  <a:moveTo>
                    <a:pt x="0" y="0"/>
                  </a:moveTo>
                  <a:lnTo>
                    <a:pt x="1341437" y="0"/>
                  </a:lnTo>
                  <a:lnTo>
                    <a:pt x="1341437" y="1341437"/>
                  </a:lnTo>
                  <a:lnTo>
                    <a:pt x="0" y="13414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zh-CN" altLang="en-US" sz="4100" kern="1200"/>
            </a:p>
          </p:txBody>
        </p:sp>
        <p:sp>
          <p:nvSpPr>
            <p:cNvPr id="8" name="环形箭头 7"/>
            <p:cNvSpPr/>
            <p:nvPr/>
          </p:nvSpPr>
          <p:spPr>
            <a:xfrm>
              <a:off x="3620826" y="745263"/>
              <a:ext cx="5028878" cy="5028878"/>
            </a:xfrm>
            <a:prstGeom prst="circularArrow">
              <a:avLst>
                <a:gd name="adj1" fmla="val 5202"/>
                <a:gd name="adj2" fmla="val 336015"/>
                <a:gd name="adj3" fmla="val 4014266"/>
                <a:gd name="adj4" fmla="val 2253829"/>
                <a:gd name="adj5" fmla="val 6068"/>
              </a:avLst>
            </a:prstGeom>
            <a:solidFill>
              <a:schemeClr val="accent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任意多边形 9"/>
            <p:cNvSpPr/>
            <p:nvPr/>
          </p:nvSpPr>
          <p:spPr>
            <a:xfrm>
              <a:off x="5464547" y="4820044"/>
              <a:ext cx="1341437" cy="1341437"/>
            </a:xfrm>
            <a:custGeom>
              <a:avLst/>
              <a:gdLst>
                <a:gd name="connsiteX0" fmla="*/ 0 w 1341437"/>
                <a:gd name="connsiteY0" fmla="*/ 0 h 1341437"/>
                <a:gd name="connsiteX1" fmla="*/ 1341437 w 1341437"/>
                <a:gd name="connsiteY1" fmla="*/ 0 h 1341437"/>
                <a:gd name="connsiteX2" fmla="*/ 1341437 w 1341437"/>
                <a:gd name="connsiteY2" fmla="*/ 1341437 h 1341437"/>
                <a:gd name="connsiteX3" fmla="*/ 0 w 1341437"/>
                <a:gd name="connsiteY3" fmla="*/ 1341437 h 1341437"/>
                <a:gd name="connsiteX4" fmla="*/ 0 w 1341437"/>
                <a:gd name="connsiteY4" fmla="*/ 0 h 134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37" h="1341437">
                  <a:moveTo>
                    <a:pt x="0" y="0"/>
                  </a:moveTo>
                  <a:lnTo>
                    <a:pt x="1341437" y="0"/>
                  </a:lnTo>
                  <a:lnTo>
                    <a:pt x="1341437" y="1341437"/>
                  </a:lnTo>
                  <a:lnTo>
                    <a:pt x="0" y="13414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zh-CN" altLang="en-US" sz="4100" kern="1200"/>
            </a:p>
          </p:txBody>
        </p:sp>
        <p:sp>
          <p:nvSpPr>
            <p:cNvPr id="11" name="环形箭头 10"/>
            <p:cNvSpPr/>
            <p:nvPr/>
          </p:nvSpPr>
          <p:spPr>
            <a:xfrm>
              <a:off x="3620826" y="745263"/>
              <a:ext cx="5028878" cy="5028878"/>
            </a:xfrm>
            <a:prstGeom prst="circularArrow">
              <a:avLst>
                <a:gd name="adj1" fmla="val 5202"/>
                <a:gd name="adj2" fmla="val 336015"/>
                <a:gd name="adj3" fmla="val 8210155"/>
                <a:gd name="adj4" fmla="val 6449719"/>
                <a:gd name="adj5" fmla="val 6068"/>
              </a:avLst>
            </a:prstGeom>
            <a:solidFill>
              <a:schemeClr val="accent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任意多边形 11"/>
            <p:cNvSpPr/>
            <p:nvPr/>
          </p:nvSpPr>
          <p:spPr>
            <a:xfrm>
              <a:off x="3008578" y="3278419"/>
              <a:ext cx="1341437" cy="1341437"/>
            </a:xfrm>
            <a:custGeom>
              <a:avLst/>
              <a:gdLst>
                <a:gd name="connsiteX0" fmla="*/ 0 w 1341437"/>
                <a:gd name="connsiteY0" fmla="*/ 0 h 1341437"/>
                <a:gd name="connsiteX1" fmla="*/ 1341437 w 1341437"/>
                <a:gd name="connsiteY1" fmla="*/ 0 h 1341437"/>
                <a:gd name="connsiteX2" fmla="*/ 1341437 w 1341437"/>
                <a:gd name="connsiteY2" fmla="*/ 1341437 h 1341437"/>
                <a:gd name="connsiteX3" fmla="*/ 0 w 1341437"/>
                <a:gd name="connsiteY3" fmla="*/ 1341437 h 1341437"/>
                <a:gd name="connsiteX4" fmla="*/ 0 w 1341437"/>
                <a:gd name="connsiteY4" fmla="*/ 0 h 134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37" h="1341437">
                  <a:moveTo>
                    <a:pt x="0" y="0"/>
                  </a:moveTo>
                  <a:lnTo>
                    <a:pt x="1341437" y="0"/>
                  </a:lnTo>
                  <a:lnTo>
                    <a:pt x="1341437" y="1341437"/>
                  </a:lnTo>
                  <a:lnTo>
                    <a:pt x="0" y="13414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zh-CN" altLang="en-US" sz="4100" kern="1200"/>
            </a:p>
          </p:txBody>
        </p:sp>
        <p:sp>
          <p:nvSpPr>
            <p:cNvPr id="13" name="环形箭头 12"/>
            <p:cNvSpPr/>
            <p:nvPr/>
          </p:nvSpPr>
          <p:spPr>
            <a:xfrm>
              <a:off x="3620826" y="745263"/>
              <a:ext cx="5028878" cy="5028878"/>
            </a:xfrm>
            <a:prstGeom prst="circularArrow">
              <a:avLst>
                <a:gd name="adj1" fmla="val 5202"/>
                <a:gd name="adj2" fmla="val 336015"/>
                <a:gd name="adj3" fmla="val 12297380"/>
                <a:gd name="adj4" fmla="val 10771160"/>
                <a:gd name="adj5" fmla="val 6068"/>
              </a:avLst>
            </a:prstGeom>
            <a:solidFill>
              <a:schemeClr val="accent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任意多边形 13"/>
            <p:cNvSpPr/>
            <p:nvPr/>
          </p:nvSpPr>
          <p:spPr>
            <a:xfrm>
              <a:off x="4153162" y="784018"/>
              <a:ext cx="1341437" cy="1341437"/>
            </a:xfrm>
            <a:custGeom>
              <a:avLst/>
              <a:gdLst>
                <a:gd name="connsiteX0" fmla="*/ 0 w 1341437"/>
                <a:gd name="connsiteY0" fmla="*/ 0 h 1341437"/>
                <a:gd name="connsiteX1" fmla="*/ 1341437 w 1341437"/>
                <a:gd name="connsiteY1" fmla="*/ 0 h 1341437"/>
                <a:gd name="connsiteX2" fmla="*/ 1341437 w 1341437"/>
                <a:gd name="connsiteY2" fmla="*/ 1341437 h 1341437"/>
                <a:gd name="connsiteX3" fmla="*/ 0 w 1341437"/>
                <a:gd name="connsiteY3" fmla="*/ 1341437 h 1341437"/>
                <a:gd name="connsiteX4" fmla="*/ 0 w 1341437"/>
                <a:gd name="connsiteY4" fmla="*/ 0 h 134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37" h="1341437">
                  <a:moveTo>
                    <a:pt x="0" y="0"/>
                  </a:moveTo>
                  <a:lnTo>
                    <a:pt x="1341437" y="0"/>
                  </a:lnTo>
                  <a:lnTo>
                    <a:pt x="1341437" y="1341437"/>
                  </a:lnTo>
                  <a:lnTo>
                    <a:pt x="0" y="13414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zh-CN" altLang="en-US" sz="4100" kern="1200"/>
            </a:p>
          </p:txBody>
        </p:sp>
        <p:sp>
          <p:nvSpPr>
            <p:cNvPr id="15" name="环形箭头 14"/>
            <p:cNvSpPr/>
            <p:nvPr/>
          </p:nvSpPr>
          <p:spPr>
            <a:xfrm>
              <a:off x="3620826" y="745263"/>
              <a:ext cx="5028878" cy="5028878"/>
            </a:xfrm>
            <a:prstGeom prst="circularArrow">
              <a:avLst>
                <a:gd name="adj1" fmla="val 5202"/>
                <a:gd name="adj2" fmla="val 336015"/>
                <a:gd name="adj3" fmla="val 16865256"/>
                <a:gd name="adj4" fmla="val 15198729"/>
                <a:gd name="adj5" fmla="val 6068"/>
              </a:avLst>
            </a:prstGeom>
            <a:solidFill>
              <a:schemeClr val="accent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矩形 16"/>
            <p:cNvSpPr/>
            <p:nvPr/>
          </p:nvSpPr>
          <p:spPr>
            <a:xfrm>
              <a:off x="6967764" y="1085356"/>
              <a:ext cx="1107996" cy="830997"/>
            </a:xfrm>
            <a:prstGeom prst="rect">
              <a:avLst/>
            </a:prstGeom>
            <a:ln>
              <a:solidFill>
                <a:schemeClr val="accent1">
                  <a:lumMod val="50000"/>
                </a:schemeClr>
              </a:solidFill>
              <a:prstDash val="dash"/>
            </a:ln>
          </p:spPr>
          <p:txBody>
            <a:bodyPr wrap="none">
              <a:spAutoFit/>
            </a:bodyPr>
            <a:lstStyle/>
            <a:p>
              <a:pPr algn="ctr"/>
              <a:r>
                <a:rPr lang="zh-CN" altLang="en-US" sz="2400" dirty="0">
                  <a:solidFill>
                    <a:schemeClr val="accent1">
                      <a:lumMod val="50000"/>
                    </a:schemeClr>
                  </a:solidFill>
                </a:rPr>
                <a:t>处理机</a:t>
              </a:r>
              <a:endParaRPr lang="en-US" altLang="zh-CN" sz="2400" dirty="0">
                <a:solidFill>
                  <a:schemeClr val="accent1">
                    <a:lumMod val="50000"/>
                  </a:schemeClr>
                </a:solidFill>
              </a:endParaRPr>
            </a:p>
            <a:p>
              <a:pPr algn="ctr"/>
              <a:r>
                <a:rPr lang="zh-CN" altLang="en-US" sz="2400" dirty="0">
                  <a:solidFill>
                    <a:schemeClr val="accent1">
                      <a:lumMod val="50000"/>
                    </a:schemeClr>
                  </a:solidFill>
                </a:rPr>
                <a:t>调度</a:t>
              </a:r>
            </a:p>
          </p:txBody>
        </p:sp>
        <p:sp>
          <p:nvSpPr>
            <p:cNvPr id="27" name="矩形 26"/>
            <p:cNvSpPr/>
            <p:nvPr/>
          </p:nvSpPr>
          <p:spPr>
            <a:xfrm>
              <a:off x="7737912" y="3511962"/>
              <a:ext cx="800219" cy="830997"/>
            </a:xfrm>
            <a:prstGeom prst="rect">
              <a:avLst/>
            </a:prstGeom>
            <a:ln>
              <a:solidFill>
                <a:schemeClr val="accent1">
                  <a:lumMod val="50000"/>
                </a:schemeClr>
              </a:solidFill>
              <a:prstDash val="dash"/>
            </a:ln>
          </p:spPr>
          <p:txBody>
            <a:bodyPr wrap="none">
              <a:spAutoFit/>
            </a:bodyPr>
            <a:lstStyle/>
            <a:p>
              <a:r>
                <a:rPr lang="zh-CN" altLang="en-US" sz="2400" dirty="0">
                  <a:solidFill>
                    <a:schemeClr val="accent1">
                      <a:lumMod val="50000"/>
                    </a:schemeClr>
                  </a:solidFill>
                </a:rPr>
                <a:t>存储</a:t>
              </a:r>
              <a:endParaRPr lang="en-US" altLang="zh-CN" sz="2400" dirty="0">
                <a:solidFill>
                  <a:schemeClr val="accent1">
                    <a:lumMod val="50000"/>
                  </a:schemeClr>
                </a:solidFill>
              </a:endParaRPr>
            </a:p>
            <a:p>
              <a:r>
                <a:rPr lang="zh-CN" altLang="en-US" sz="2400" dirty="0">
                  <a:solidFill>
                    <a:schemeClr val="accent1">
                      <a:lumMod val="50000"/>
                    </a:schemeClr>
                  </a:solidFill>
                </a:rPr>
                <a:t>管理</a:t>
              </a:r>
            </a:p>
          </p:txBody>
        </p:sp>
        <p:sp>
          <p:nvSpPr>
            <p:cNvPr id="31" name="矩形 30"/>
            <p:cNvSpPr/>
            <p:nvPr/>
          </p:nvSpPr>
          <p:spPr>
            <a:xfrm>
              <a:off x="4369020" y="1083859"/>
              <a:ext cx="800219" cy="830997"/>
            </a:xfrm>
            <a:prstGeom prst="rect">
              <a:avLst/>
            </a:prstGeom>
            <a:ln>
              <a:solidFill>
                <a:schemeClr val="accent1">
                  <a:lumMod val="50000"/>
                </a:schemeClr>
              </a:solidFill>
              <a:prstDash val="dash"/>
            </a:ln>
          </p:spPr>
          <p:txBody>
            <a:bodyPr wrap="none">
              <a:spAutoFit/>
            </a:bodyPr>
            <a:lstStyle/>
            <a:p>
              <a:r>
                <a:rPr lang="zh-CN" altLang="en-US" sz="2400" dirty="0">
                  <a:solidFill>
                    <a:schemeClr val="accent1">
                      <a:lumMod val="50000"/>
                    </a:schemeClr>
                  </a:solidFill>
                </a:rPr>
                <a:t>进程</a:t>
              </a:r>
              <a:endParaRPr lang="en-US" altLang="zh-CN" sz="2400" dirty="0">
                <a:solidFill>
                  <a:schemeClr val="accent1">
                    <a:lumMod val="50000"/>
                  </a:schemeClr>
                </a:solidFill>
              </a:endParaRPr>
            </a:p>
            <a:p>
              <a:r>
                <a:rPr lang="zh-CN" altLang="en-US" sz="2400" dirty="0">
                  <a:solidFill>
                    <a:schemeClr val="accent1">
                      <a:lumMod val="50000"/>
                    </a:schemeClr>
                  </a:solidFill>
                </a:rPr>
                <a:t>管理</a:t>
              </a:r>
            </a:p>
          </p:txBody>
        </p:sp>
        <p:sp>
          <p:nvSpPr>
            <p:cNvPr id="32" name="矩形 31"/>
            <p:cNvSpPr/>
            <p:nvPr/>
          </p:nvSpPr>
          <p:spPr>
            <a:xfrm>
              <a:off x="3552890" y="3517930"/>
              <a:ext cx="800219" cy="830997"/>
            </a:xfrm>
            <a:prstGeom prst="rect">
              <a:avLst/>
            </a:prstGeom>
            <a:ln>
              <a:solidFill>
                <a:schemeClr val="accent1">
                  <a:lumMod val="50000"/>
                </a:schemeClr>
              </a:solidFill>
              <a:prstDash val="dash"/>
            </a:ln>
          </p:spPr>
          <p:txBody>
            <a:bodyPr wrap="none">
              <a:spAutoFit/>
            </a:bodyPr>
            <a:lstStyle/>
            <a:p>
              <a:r>
                <a:rPr lang="zh-CN" altLang="en-US" sz="2400" dirty="0">
                  <a:solidFill>
                    <a:schemeClr val="accent1">
                      <a:lumMod val="50000"/>
                    </a:schemeClr>
                  </a:solidFill>
                </a:rPr>
                <a:t>设备</a:t>
              </a:r>
              <a:endParaRPr lang="en-US" altLang="zh-CN" sz="2400" dirty="0">
                <a:solidFill>
                  <a:schemeClr val="accent1">
                    <a:lumMod val="50000"/>
                  </a:schemeClr>
                </a:solidFill>
              </a:endParaRPr>
            </a:p>
            <a:p>
              <a:r>
                <a:rPr lang="zh-CN" altLang="en-US" sz="2400" dirty="0">
                  <a:solidFill>
                    <a:schemeClr val="accent1">
                      <a:lumMod val="50000"/>
                    </a:schemeClr>
                  </a:solidFill>
                </a:rPr>
                <a:t>管理</a:t>
              </a:r>
            </a:p>
          </p:txBody>
        </p:sp>
        <p:sp>
          <p:nvSpPr>
            <p:cNvPr id="38" name="矩形 37"/>
            <p:cNvSpPr/>
            <p:nvPr/>
          </p:nvSpPr>
          <p:spPr>
            <a:xfrm>
              <a:off x="5735155" y="5075263"/>
              <a:ext cx="800219" cy="830997"/>
            </a:xfrm>
            <a:prstGeom prst="rect">
              <a:avLst/>
            </a:prstGeom>
            <a:ln>
              <a:solidFill>
                <a:schemeClr val="accent1">
                  <a:lumMod val="50000"/>
                </a:schemeClr>
              </a:solidFill>
              <a:prstDash val="dash"/>
            </a:ln>
          </p:spPr>
          <p:txBody>
            <a:bodyPr wrap="none">
              <a:spAutoFit/>
            </a:bodyPr>
            <a:lstStyle/>
            <a:p>
              <a:r>
                <a:rPr lang="zh-CN" altLang="en-US" sz="2400" dirty="0">
                  <a:solidFill>
                    <a:schemeClr val="accent1">
                      <a:lumMod val="50000"/>
                    </a:schemeClr>
                  </a:solidFill>
                </a:rPr>
                <a:t>文件</a:t>
              </a:r>
              <a:endParaRPr lang="en-US" altLang="zh-CN" sz="2400" dirty="0">
                <a:solidFill>
                  <a:schemeClr val="accent1">
                    <a:lumMod val="50000"/>
                  </a:schemeClr>
                </a:solidFill>
              </a:endParaRPr>
            </a:p>
            <a:p>
              <a:r>
                <a:rPr lang="zh-CN" altLang="en-US" sz="2400" dirty="0">
                  <a:solidFill>
                    <a:schemeClr val="accent1">
                      <a:lumMod val="50000"/>
                    </a:schemeClr>
                  </a:solidFill>
                </a:rPr>
                <a:t>系统</a:t>
              </a:r>
            </a:p>
          </p:txBody>
        </p:sp>
        <p:sp>
          <p:nvSpPr>
            <p:cNvPr id="39" name="矩形 38"/>
            <p:cNvSpPr/>
            <p:nvPr/>
          </p:nvSpPr>
          <p:spPr>
            <a:xfrm>
              <a:off x="8141666" y="1078858"/>
              <a:ext cx="1341437" cy="835998"/>
            </a:xfrm>
            <a:prstGeom prst="rect">
              <a:avLst/>
            </a:prstGeom>
          </p:spPr>
          <p:txBody>
            <a:bodyPr wrap="square">
              <a:spAutoFit/>
            </a:bodyPr>
            <a:lstStyle/>
            <a:p>
              <a:pPr algn="r">
                <a:lnSpc>
                  <a:spcPct val="120000"/>
                </a:lnSpc>
                <a:spcBef>
                  <a:spcPts val="600"/>
                </a:spcBef>
              </a:pPr>
              <a:r>
                <a:rPr lang="en-US" altLang="zh-CN" sz="4400" dirty="0">
                  <a:solidFill>
                    <a:srgbClr val="404040"/>
                  </a:solidFill>
                  <a:latin typeface="+mj-ea"/>
                </a:rPr>
                <a:t>20%</a:t>
              </a:r>
            </a:p>
          </p:txBody>
        </p:sp>
        <p:sp>
          <p:nvSpPr>
            <p:cNvPr id="43" name="矩形 42"/>
            <p:cNvSpPr/>
            <p:nvPr/>
          </p:nvSpPr>
          <p:spPr>
            <a:xfrm>
              <a:off x="8538132" y="3517930"/>
              <a:ext cx="1341438" cy="835998"/>
            </a:xfrm>
            <a:prstGeom prst="rect">
              <a:avLst/>
            </a:prstGeom>
          </p:spPr>
          <p:txBody>
            <a:bodyPr wrap="square">
              <a:spAutoFit/>
            </a:bodyPr>
            <a:lstStyle/>
            <a:p>
              <a:pPr algn="r">
                <a:lnSpc>
                  <a:spcPct val="120000"/>
                </a:lnSpc>
                <a:spcBef>
                  <a:spcPts val="600"/>
                </a:spcBef>
              </a:pPr>
              <a:r>
                <a:rPr lang="en-US" altLang="zh-CN" sz="4400" dirty="0">
                  <a:solidFill>
                    <a:srgbClr val="404040"/>
                  </a:solidFill>
                  <a:latin typeface="+mj-ea"/>
                </a:rPr>
                <a:t>25%</a:t>
              </a:r>
            </a:p>
          </p:txBody>
        </p:sp>
        <p:sp>
          <p:nvSpPr>
            <p:cNvPr id="44" name="矩形 43"/>
            <p:cNvSpPr/>
            <p:nvPr/>
          </p:nvSpPr>
          <p:spPr>
            <a:xfrm>
              <a:off x="5425281" y="5872817"/>
              <a:ext cx="1341438" cy="835998"/>
            </a:xfrm>
            <a:prstGeom prst="rect">
              <a:avLst/>
            </a:prstGeom>
          </p:spPr>
          <p:txBody>
            <a:bodyPr wrap="square">
              <a:spAutoFit/>
            </a:bodyPr>
            <a:lstStyle/>
            <a:p>
              <a:pPr algn="r">
                <a:lnSpc>
                  <a:spcPct val="120000"/>
                </a:lnSpc>
                <a:spcBef>
                  <a:spcPts val="600"/>
                </a:spcBef>
              </a:pPr>
              <a:r>
                <a:rPr lang="en-US" altLang="zh-CN" sz="4400">
                  <a:solidFill>
                    <a:srgbClr val="404040"/>
                  </a:solidFill>
                  <a:latin typeface="+mj-ea"/>
                </a:rPr>
                <a:t>10%</a:t>
              </a:r>
              <a:endParaRPr lang="en-US" altLang="zh-CN" sz="4400" dirty="0">
                <a:solidFill>
                  <a:srgbClr val="404040"/>
                </a:solidFill>
                <a:latin typeface="+mj-ea"/>
              </a:endParaRPr>
            </a:p>
          </p:txBody>
        </p:sp>
        <p:sp>
          <p:nvSpPr>
            <p:cNvPr id="45" name="矩形 44"/>
            <p:cNvSpPr/>
            <p:nvPr/>
          </p:nvSpPr>
          <p:spPr>
            <a:xfrm>
              <a:off x="3040167" y="1101090"/>
              <a:ext cx="1341437" cy="835998"/>
            </a:xfrm>
            <a:prstGeom prst="rect">
              <a:avLst/>
            </a:prstGeom>
          </p:spPr>
          <p:txBody>
            <a:bodyPr wrap="square">
              <a:spAutoFit/>
            </a:bodyPr>
            <a:lstStyle/>
            <a:p>
              <a:pPr algn="r">
                <a:lnSpc>
                  <a:spcPct val="120000"/>
                </a:lnSpc>
                <a:spcBef>
                  <a:spcPts val="600"/>
                </a:spcBef>
              </a:pPr>
              <a:r>
                <a:rPr lang="en-US" altLang="zh-CN" sz="4400" dirty="0">
                  <a:solidFill>
                    <a:srgbClr val="404040"/>
                  </a:solidFill>
                  <a:latin typeface="+mj-ea"/>
                </a:rPr>
                <a:t>35%</a:t>
              </a:r>
            </a:p>
          </p:txBody>
        </p:sp>
        <p:sp>
          <p:nvSpPr>
            <p:cNvPr id="46" name="矩形 45"/>
            <p:cNvSpPr/>
            <p:nvPr/>
          </p:nvSpPr>
          <p:spPr>
            <a:xfrm>
              <a:off x="2175179" y="3531138"/>
              <a:ext cx="1346570" cy="835998"/>
            </a:xfrm>
            <a:prstGeom prst="rect">
              <a:avLst/>
            </a:prstGeom>
          </p:spPr>
          <p:txBody>
            <a:bodyPr wrap="square">
              <a:spAutoFit/>
            </a:bodyPr>
            <a:lstStyle/>
            <a:p>
              <a:pPr algn="r">
                <a:lnSpc>
                  <a:spcPct val="120000"/>
                </a:lnSpc>
                <a:spcBef>
                  <a:spcPts val="600"/>
                </a:spcBef>
              </a:pPr>
              <a:r>
                <a:rPr lang="en-US" altLang="zh-CN" sz="4400" dirty="0">
                  <a:solidFill>
                    <a:srgbClr val="404040"/>
                  </a:solidFill>
                  <a:latin typeface="+mj-ea"/>
                </a:rPr>
                <a:t>10%</a:t>
              </a:r>
            </a:p>
          </p:txBody>
        </p:sp>
      </p:grpSp>
      <p:sp>
        <p:nvSpPr>
          <p:cNvPr id="48" name="文本框 47">
            <a:extLst>
              <a:ext uri="{FF2B5EF4-FFF2-40B4-BE49-F238E27FC236}">
                <a16:creationId xmlns:a16="http://schemas.microsoft.com/office/drawing/2014/main" id="{F428956C-C540-41F9-94FB-D68C4F5A6F05}"/>
              </a:ext>
            </a:extLst>
          </p:cNvPr>
          <p:cNvSpPr txBox="1"/>
          <p:nvPr/>
        </p:nvSpPr>
        <p:spPr>
          <a:xfrm>
            <a:off x="431247" y="806650"/>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sp>
        <p:nvSpPr>
          <p:cNvPr id="52" name="矩形 51">
            <a:extLst>
              <a:ext uri="{FF2B5EF4-FFF2-40B4-BE49-F238E27FC236}">
                <a16:creationId xmlns:a16="http://schemas.microsoft.com/office/drawing/2014/main" id="{DD4BB730-6079-4BA2-923E-65F3A47A5397}"/>
              </a:ext>
            </a:extLst>
          </p:cNvPr>
          <p:cNvSpPr/>
          <p:nvPr/>
        </p:nvSpPr>
        <p:spPr>
          <a:xfrm>
            <a:off x="1241084" y="929150"/>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课程内容</a:t>
            </a:r>
            <a:endParaRPr lang="en-US" altLang="zh-CN" sz="2400" b="1" dirty="0">
              <a:solidFill>
                <a:schemeClr val="accent1">
                  <a:lumMod val="50000"/>
                </a:schemeClr>
              </a:solidFill>
            </a:endParaRPr>
          </a:p>
        </p:txBody>
      </p:sp>
    </p:spTree>
    <p:extLst>
      <p:ext uri="{BB962C8B-B14F-4D97-AF65-F5344CB8AC3E}">
        <p14:creationId xmlns:p14="http://schemas.microsoft.com/office/powerpoint/2010/main" val="314611609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第一章  绪论</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93C9166-049A-473F-BD85-00AC8D4C8623}"/>
              </a:ext>
            </a:extLst>
          </p:cNvPr>
          <p:cNvSpPr txBox="1"/>
          <p:nvPr/>
        </p:nvSpPr>
        <p:spPr>
          <a:xfrm>
            <a:off x="997364" y="5093216"/>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a:t>操作系统</a:t>
            </a:r>
            <a:endParaRPr lang="en-US" altLang="zh-CN" dirty="0"/>
          </a:p>
          <a:p>
            <a:r>
              <a:rPr lang="zh-CN" altLang="en-US" dirty="0"/>
              <a:t>发展历程</a:t>
            </a:r>
          </a:p>
        </p:txBody>
      </p:sp>
      <p:sp>
        <p:nvSpPr>
          <p:cNvPr id="31" name="文本框 30">
            <a:extLst>
              <a:ext uri="{FF2B5EF4-FFF2-40B4-BE49-F238E27FC236}">
                <a16:creationId xmlns:a16="http://schemas.microsoft.com/office/drawing/2014/main" id="{77655B12-47AA-4EB6-B49A-35DFAC98C60A}"/>
              </a:ext>
            </a:extLst>
          </p:cNvPr>
          <p:cNvSpPr txBox="1"/>
          <p:nvPr/>
        </p:nvSpPr>
        <p:spPr>
          <a:xfrm>
            <a:off x="3123048"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基本概念</a:t>
            </a:r>
            <a:endParaRPr lang="en-US" altLang="zh-CN" dirty="0"/>
          </a:p>
        </p:txBody>
      </p:sp>
      <p:sp>
        <p:nvSpPr>
          <p:cNvPr id="32" name="文本框 31">
            <a:extLst>
              <a:ext uri="{FF2B5EF4-FFF2-40B4-BE49-F238E27FC236}">
                <a16:creationId xmlns:a16="http://schemas.microsoft.com/office/drawing/2014/main" id="{309C8AFE-CC32-4C8E-83B1-6F932E8DB0D2}"/>
              </a:ext>
            </a:extLst>
          </p:cNvPr>
          <p:cNvSpPr txBox="1"/>
          <p:nvPr/>
        </p:nvSpPr>
        <p:spPr>
          <a:xfrm>
            <a:off x="5248731" y="5093218"/>
            <a:ext cx="1415772" cy="830997"/>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操作系统</a:t>
            </a:r>
            <a:endParaRPr lang="en-US" altLang="zh-CN" dirty="0"/>
          </a:p>
          <a:p>
            <a:r>
              <a:rPr lang="zh-CN" altLang="en-US" dirty="0"/>
              <a:t>基本类型</a:t>
            </a:r>
          </a:p>
        </p:txBody>
      </p:sp>
      <p:sp>
        <p:nvSpPr>
          <p:cNvPr id="33" name="文本框 32">
            <a:extLst>
              <a:ext uri="{FF2B5EF4-FFF2-40B4-BE49-F238E27FC236}">
                <a16:creationId xmlns:a16="http://schemas.microsoft.com/office/drawing/2014/main" id="{A1272923-0DFC-4710-AFC9-244E96739E5F}"/>
              </a:ext>
            </a:extLst>
          </p:cNvPr>
          <p:cNvSpPr txBox="1"/>
          <p:nvPr/>
        </p:nvSpPr>
        <p:spPr>
          <a:xfrm>
            <a:off x="7374415"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运行环境</a:t>
            </a:r>
          </a:p>
        </p:txBody>
      </p:sp>
      <p:sp>
        <p:nvSpPr>
          <p:cNvPr id="34" name="文本框 33">
            <a:extLst>
              <a:ext uri="{FF2B5EF4-FFF2-40B4-BE49-F238E27FC236}">
                <a16:creationId xmlns:a16="http://schemas.microsoft.com/office/drawing/2014/main" id="{CB5D2322-4D90-4A08-87C9-042E69264080}"/>
              </a:ext>
            </a:extLst>
          </p:cNvPr>
          <p:cNvSpPr txBox="1"/>
          <p:nvPr/>
        </p:nvSpPr>
        <p:spPr>
          <a:xfrm>
            <a:off x="9500099"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体系结构</a:t>
            </a:r>
          </a:p>
        </p:txBody>
      </p:sp>
    </p:spTree>
    <p:extLst>
      <p:ext uri="{BB962C8B-B14F-4D97-AF65-F5344CB8AC3E}">
        <p14:creationId xmlns:p14="http://schemas.microsoft.com/office/powerpoint/2010/main" val="643484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3416320" cy="523220"/>
          </a:xfrm>
          <a:prstGeom prst="rect">
            <a:avLst/>
          </a:prstGeom>
          <a:noFill/>
        </p:spPr>
        <p:txBody>
          <a:bodyPr wrap="none" rtlCol="0">
            <a:spAutoFit/>
          </a:bodyPr>
          <a:lstStyle/>
          <a:p>
            <a:r>
              <a:rPr lang="zh-CN" altLang="en-US" sz="2800" b="1" dirty="0">
                <a:solidFill>
                  <a:srgbClr val="FF0000"/>
                </a:solidFill>
              </a:rPr>
              <a:t>操作系统改变的动力</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4"/>
          <a:stretch>
            <a:fillRect/>
          </a:stretch>
        </p:blipFill>
        <p:spPr>
          <a:xfrm>
            <a:off x="556063" y="667655"/>
            <a:ext cx="861697" cy="861697"/>
          </a:xfrm>
          <a:prstGeom prst="rect">
            <a:avLst/>
          </a:prstGeom>
        </p:spPr>
      </p:pic>
      <p:pic>
        <p:nvPicPr>
          <p:cNvPr id="52" name="对象">
            <a:extLst>
              <a:ext uri="{FF2B5EF4-FFF2-40B4-BE49-F238E27FC236}">
                <a16:creationId xmlns:a16="http://schemas.microsoft.com/office/drawing/2014/main" id="{F0A3D42F-76B9-481B-928D-49D62BD067AD}"/>
              </a:ext>
            </a:extLst>
          </p:cNvPr>
          <p:cNvPicPr>
            <a:picLocks noChangeAspect="1" noChangeArrowheads="1"/>
          </p:cNvPicPr>
          <p:nvPr/>
        </p:nvPicPr>
        <p:blipFill>
          <a:blip r:embed="rId5" cstate="print"/>
          <a:stretch>
            <a:fillRect/>
          </a:stretch>
        </p:blipFill>
        <p:spPr bwMode="auto">
          <a:xfrm>
            <a:off x="1750287" y="3759608"/>
            <a:ext cx="2413149" cy="2974289"/>
          </a:xfrm>
          <a:prstGeom prst="rect">
            <a:avLst/>
          </a:prstGeom>
          <a:noFill/>
          <a:ln w="9525">
            <a:noFill/>
            <a:miter lim="800000"/>
            <a:headEnd/>
            <a:tailEnd/>
          </a:ln>
        </p:spPr>
      </p:pic>
      <p:sp>
        <p:nvSpPr>
          <p:cNvPr id="56" name="TextBox 41">
            <a:extLst>
              <a:ext uri="{FF2B5EF4-FFF2-40B4-BE49-F238E27FC236}">
                <a16:creationId xmlns:a16="http://schemas.microsoft.com/office/drawing/2014/main" id="{BAB88F96-7F2C-4355-895B-7AF140CBE579}"/>
              </a:ext>
            </a:extLst>
          </p:cNvPr>
          <p:cNvSpPr txBox="1"/>
          <p:nvPr/>
        </p:nvSpPr>
        <p:spPr>
          <a:xfrm>
            <a:off x="552212" y="1760980"/>
            <a:ext cx="7917552" cy="1133837"/>
          </a:xfrm>
          <a:prstGeom prst="rect">
            <a:avLst/>
          </a:prstGeom>
          <a:noFill/>
        </p:spPr>
        <p:txBody>
          <a:bodyPr wrap="none" rtlCol="0">
            <a:spAutoFit/>
          </a:bodyPr>
          <a:lstStyle>
            <a:defPPr>
              <a:defRPr lang="zh-CN"/>
            </a:defPPr>
            <a:lvl1pPr marL="342900" indent="-342900">
              <a:lnSpc>
                <a:spcPct val="150000"/>
              </a:lnSpc>
              <a:buFont typeface="Wingdings" panose="05000000000000000000" pitchFamily="2" charset="2"/>
              <a:buChar char="Ø"/>
              <a:defRPr sz="2000"/>
            </a:lvl1pPr>
          </a:lstStyle>
          <a:p>
            <a:r>
              <a:rPr lang="zh-CN" altLang="en-US" sz="2400" b="1" dirty="0"/>
              <a:t>主要功能：</a:t>
            </a:r>
            <a:r>
              <a:rPr lang="zh-CN" altLang="en-US" sz="2400" b="1" dirty="0">
                <a:sym typeface="Lucida Sans" pitchFamily="34" charset="0"/>
              </a:rPr>
              <a:t>硬件抽象和协调管理</a:t>
            </a:r>
            <a:endParaRPr lang="en-US" altLang="zh-CN" sz="2400" b="1" dirty="0">
              <a:sym typeface="Lucida Sans" pitchFamily="34" charset="0"/>
            </a:endParaRPr>
          </a:p>
          <a:p>
            <a:r>
              <a:rPr lang="zh-CN" altLang="en-US" sz="2400" b="1" dirty="0"/>
              <a:t>原则：</a:t>
            </a:r>
            <a:r>
              <a:rPr lang="zh-CN" altLang="en-US" sz="2400" b="1" dirty="0">
                <a:sym typeface="Lucida Sans" pitchFamily="34" charset="0"/>
              </a:rPr>
              <a:t>设计随着各种相关技术的改变而做出一定的改变</a:t>
            </a:r>
            <a:endParaRPr lang="en-US" altLang="zh-CN" sz="2400" b="1" dirty="0">
              <a:sym typeface="MS PGothic" pitchFamily="34" charset="-128"/>
            </a:endParaRPr>
          </a:p>
        </p:txBody>
      </p:sp>
      <p:grpSp>
        <p:nvGrpSpPr>
          <p:cNvPr id="57" name="组合 56">
            <a:extLst>
              <a:ext uri="{FF2B5EF4-FFF2-40B4-BE49-F238E27FC236}">
                <a16:creationId xmlns:a16="http://schemas.microsoft.com/office/drawing/2014/main" id="{C7BC25FB-BD04-4842-BAAD-A2449D87A1D2}"/>
              </a:ext>
            </a:extLst>
          </p:cNvPr>
          <p:cNvGrpSpPr/>
          <p:nvPr/>
        </p:nvGrpSpPr>
        <p:grpSpPr>
          <a:xfrm>
            <a:off x="1777220" y="3315676"/>
            <a:ext cx="6149306" cy="400110"/>
            <a:chOff x="1643042" y="1857370"/>
            <a:chExt cx="6149306" cy="400110"/>
          </a:xfrm>
        </p:grpSpPr>
        <p:sp>
          <p:nvSpPr>
            <p:cNvPr id="58" name="TextBox 42">
              <a:extLst>
                <a:ext uri="{FF2B5EF4-FFF2-40B4-BE49-F238E27FC236}">
                  <a16:creationId xmlns:a16="http://schemas.microsoft.com/office/drawing/2014/main" id="{32ECB990-1C67-48B2-8077-DAD0C1D3C582}"/>
                </a:ext>
              </a:extLst>
            </p:cNvPr>
            <p:cNvSpPr txBox="1"/>
            <p:nvPr/>
          </p:nvSpPr>
          <p:spPr>
            <a:xfrm>
              <a:off x="1794108" y="1857370"/>
              <a:ext cx="5998240" cy="400110"/>
            </a:xfrm>
            <a:prstGeom prst="rect">
              <a:avLst/>
            </a:prstGeom>
            <a:noFill/>
          </p:spPr>
          <p:txBody>
            <a:bodyPr wrap="square" rtlCol="0">
              <a:spAutoFit/>
            </a:bodyPr>
            <a:lstStyle/>
            <a:p>
              <a:pPr marL="342900" indent="-342900">
                <a:spcBef>
                  <a:spcPct val="20000"/>
                </a:spcBef>
                <a:buClr>
                  <a:srgbClr val="FFFF66"/>
                </a:buClr>
              </a:pPr>
              <a:r>
                <a:rPr lang="zh-CN" altLang="en-US" sz="2000" dirty="0">
                  <a:solidFill>
                    <a:srgbClr val="11576A"/>
                  </a:solidFill>
                  <a:latin typeface="微软雅黑" pitchFamily="34" charset="-122"/>
                  <a:ea typeface="微软雅黑" pitchFamily="34" charset="-122"/>
                  <a:sym typeface="MS PGothic" pitchFamily="34" charset="-128"/>
                </a:rPr>
                <a:t>从</a:t>
              </a:r>
              <a:r>
                <a:rPr lang="zh-CN" altLang="en-US" sz="2000" dirty="0">
                  <a:solidFill>
                    <a:srgbClr val="11576A"/>
                  </a:solidFill>
                  <a:latin typeface="微软雅黑" pitchFamily="34" charset="-122"/>
                  <a:ea typeface="微软雅黑" pitchFamily="34" charset="-122"/>
                  <a:sym typeface="Lucida Sans" pitchFamily="34" charset="0"/>
                </a:rPr>
                <a:t>1981到 20</a:t>
              </a:r>
              <a:r>
                <a:rPr lang="en-US" altLang="zh-CN" sz="2000" dirty="0">
                  <a:solidFill>
                    <a:srgbClr val="11576A"/>
                  </a:solidFill>
                  <a:latin typeface="微软雅黑" pitchFamily="34" charset="-122"/>
                  <a:ea typeface="微软雅黑" pitchFamily="34" charset="-122"/>
                  <a:sym typeface="Lucida Sans" pitchFamily="34" charset="0"/>
                </a:rPr>
                <a:t>20</a:t>
              </a:r>
              <a:r>
                <a:rPr lang="zh-CN" altLang="en-US" sz="2000" dirty="0">
                  <a:solidFill>
                    <a:srgbClr val="11576A"/>
                  </a:solidFill>
                  <a:latin typeface="微软雅黑" pitchFamily="34" charset="-122"/>
                  <a:ea typeface="微软雅黑" pitchFamily="34" charset="-122"/>
                  <a:sym typeface="Lucida Sans" pitchFamily="34" charset="0"/>
                </a:rPr>
                <a:t>个人计算机计算机系统的对比</a:t>
              </a:r>
              <a:endParaRPr lang="en-US" altLang="zh-CN" sz="2000" dirty="0">
                <a:solidFill>
                  <a:srgbClr val="11576A"/>
                </a:solidFill>
                <a:latin typeface="微软雅黑" pitchFamily="34" charset="-122"/>
                <a:ea typeface="微软雅黑" pitchFamily="34" charset="-122"/>
                <a:sym typeface="MS PGothic" pitchFamily="34" charset="-128"/>
              </a:endParaRPr>
            </a:p>
          </p:txBody>
        </p:sp>
        <p:pic>
          <p:nvPicPr>
            <p:cNvPr id="59" name="图片 58" descr="小点1.png">
              <a:extLst>
                <a:ext uri="{FF2B5EF4-FFF2-40B4-BE49-F238E27FC236}">
                  <a16:creationId xmlns:a16="http://schemas.microsoft.com/office/drawing/2014/main" id="{89F63431-5253-48D0-93A7-B0204E114DFA}"/>
                </a:ext>
              </a:extLst>
            </p:cNvPr>
            <p:cNvPicPr>
              <a:picLocks noChangeAspect="1"/>
            </p:cNvPicPr>
            <p:nvPr/>
          </p:nvPicPr>
          <p:blipFill>
            <a:blip r:embed="rId6" cstate="print"/>
            <a:stretch>
              <a:fillRect/>
            </a:stretch>
          </p:blipFill>
          <p:spPr>
            <a:xfrm>
              <a:off x="1643042" y="1994125"/>
              <a:ext cx="151066" cy="148997"/>
            </a:xfrm>
            <a:prstGeom prst="rect">
              <a:avLst/>
            </a:prstGeom>
          </p:spPr>
        </p:pic>
      </p:grpSp>
      <p:pic>
        <p:nvPicPr>
          <p:cNvPr id="69" name="对象">
            <a:extLst>
              <a:ext uri="{FF2B5EF4-FFF2-40B4-BE49-F238E27FC236}">
                <a16:creationId xmlns:a16="http://schemas.microsoft.com/office/drawing/2014/main" id="{9EBA178F-EF0E-4923-99F5-F46C1ECAC34A}"/>
              </a:ext>
            </a:extLst>
          </p:cNvPr>
          <p:cNvPicPr>
            <a:picLocks noChangeAspect="1" noChangeArrowheads="1"/>
          </p:cNvPicPr>
          <p:nvPr/>
        </p:nvPicPr>
        <p:blipFill>
          <a:blip r:embed="rId7" cstate="print"/>
          <a:stretch>
            <a:fillRect/>
          </a:stretch>
        </p:blipFill>
        <p:spPr bwMode="auto">
          <a:xfrm>
            <a:off x="4149132" y="3759610"/>
            <a:ext cx="2184164" cy="2974287"/>
          </a:xfrm>
          <a:prstGeom prst="rect">
            <a:avLst/>
          </a:prstGeom>
          <a:noFill/>
          <a:ln w="9525">
            <a:noFill/>
            <a:miter lim="800000"/>
            <a:headEnd/>
            <a:tailEnd/>
          </a:ln>
        </p:spPr>
      </p:pic>
      <p:pic>
        <p:nvPicPr>
          <p:cNvPr id="70" name="对象">
            <a:extLst>
              <a:ext uri="{FF2B5EF4-FFF2-40B4-BE49-F238E27FC236}">
                <a16:creationId xmlns:a16="http://schemas.microsoft.com/office/drawing/2014/main" id="{71CA7D89-F227-45B4-9074-FAF3A53165F8}"/>
              </a:ext>
            </a:extLst>
          </p:cNvPr>
          <p:cNvPicPr>
            <a:picLocks noChangeAspect="1" noChangeArrowheads="1"/>
          </p:cNvPicPr>
          <p:nvPr/>
        </p:nvPicPr>
        <p:blipFill>
          <a:blip r:embed="rId8" cstate="print"/>
          <a:stretch>
            <a:fillRect/>
          </a:stretch>
        </p:blipFill>
        <p:spPr bwMode="auto">
          <a:xfrm>
            <a:off x="6308534" y="3759608"/>
            <a:ext cx="1617992" cy="2974288"/>
          </a:xfrm>
          <a:prstGeom prst="rect">
            <a:avLst/>
          </a:prstGeom>
          <a:noFill/>
          <a:ln w="9525">
            <a:noFill/>
            <a:miter lim="800000"/>
            <a:headEnd/>
            <a:tailEnd/>
          </a:ln>
        </p:spPr>
      </p:pic>
      <p:grpSp>
        <p:nvGrpSpPr>
          <p:cNvPr id="10" name="组合 9">
            <a:extLst>
              <a:ext uri="{FF2B5EF4-FFF2-40B4-BE49-F238E27FC236}">
                <a16:creationId xmlns:a16="http://schemas.microsoft.com/office/drawing/2014/main" id="{9FDA3AD3-AEED-4167-B175-B1F418027925}"/>
              </a:ext>
            </a:extLst>
          </p:cNvPr>
          <p:cNvGrpSpPr/>
          <p:nvPr/>
        </p:nvGrpSpPr>
        <p:grpSpPr>
          <a:xfrm>
            <a:off x="8356059" y="2132466"/>
            <a:ext cx="3743012" cy="4511189"/>
            <a:chOff x="8356059" y="1529352"/>
            <a:chExt cx="3743012" cy="4511189"/>
          </a:xfrm>
        </p:grpSpPr>
        <p:pic>
          <p:nvPicPr>
            <p:cNvPr id="1026" name="Picture 2">
              <a:extLst>
                <a:ext uri="{FF2B5EF4-FFF2-40B4-BE49-F238E27FC236}">
                  <a16:creationId xmlns:a16="http://schemas.microsoft.com/office/drawing/2014/main" id="{4201567E-8564-41E7-BBA6-649A3DA7B1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1651" y="1529352"/>
              <a:ext cx="2974286" cy="297428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503ADD2-6797-4950-A0B3-2552929BCF57}"/>
                </a:ext>
              </a:extLst>
            </p:cNvPr>
            <p:cNvSpPr txBox="1"/>
            <p:nvPr/>
          </p:nvSpPr>
          <p:spPr>
            <a:xfrm>
              <a:off x="8356059" y="4617587"/>
              <a:ext cx="3743012" cy="1422954"/>
            </a:xfrm>
            <a:prstGeom prst="rect">
              <a:avLst/>
            </a:prstGeom>
            <a:noFill/>
          </p:spPr>
          <p:txBody>
            <a:bodyPr wrap="none" rtlCol="0">
              <a:spAutoFit/>
            </a:bodyPr>
            <a:lstStyle/>
            <a:p>
              <a:pPr algn="l">
                <a:lnSpc>
                  <a:spcPct val="150000"/>
                </a:lnSpc>
              </a:pPr>
              <a:r>
                <a:rPr lang="zh-CN" altLang="en-US" sz="2000" b="0" i="0" dirty="0">
                  <a:effectLst/>
                  <a:latin typeface="微软雅黑" panose="020B0503020204020204" pitchFamily="34" charset="-122"/>
                  <a:ea typeface="微软雅黑" panose="020B0503020204020204" pitchFamily="34" charset="-122"/>
                </a:rPr>
                <a:t>第十代英特尔酷睿</a:t>
              </a:r>
              <a:r>
                <a:rPr lang="en-US" altLang="zh-CN" sz="2000" b="0" i="0" dirty="0">
                  <a:effectLst/>
                  <a:latin typeface="微软雅黑" panose="020B0503020204020204" pitchFamily="34" charset="-122"/>
                  <a:ea typeface="微软雅黑" panose="020B0503020204020204" pitchFamily="34" charset="-122"/>
                </a:rPr>
                <a:t>i7-10750H/</a:t>
              </a:r>
            </a:p>
            <a:p>
              <a:pPr algn="l">
                <a:lnSpc>
                  <a:spcPct val="150000"/>
                </a:lnSpc>
              </a:pPr>
              <a:r>
                <a:rPr lang="en-US" altLang="zh-CN" sz="2000" b="0" i="0" dirty="0">
                  <a:effectLst/>
                  <a:latin typeface="微软雅黑" panose="020B0503020204020204" pitchFamily="34" charset="-122"/>
                  <a:ea typeface="微软雅黑" panose="020B0503020204020204" pitchFamily="34" charset="-122"/>
                </a:rPr>
                <a:t>/16G/512G SSD/</a:t>
              </a:r>
            </a:p>
            <a:p>
              <a:pPr algn="l">
                <a:lnSpc>
                  <a:spcPct val="150000"/>
                </a:lnSpc>
              </a:pPr>
              <a:r>
                <a:rPr lang="en-US" altLang="zh-CN" sz="2000" b="0" i="0" dirty="0">
                  <a:effectLst/>
                  <a:latin typeface="微软雅黑" panose="020B0503020204020204" pitchFamily="34" charset="-122"/>
                  <a:ea typeface="微软雅黑" panose="020B0503020204020204" pitchFamily="34" charset="-122"/>
                </a:rPr>
                <a:t> GeForce RTX™ 2060 6G</a:t>
              </a:r>
              <a:r>
                <a:rPr lang="zh-CN" altLang="en-US" sz="2000" b="0" i="0" dirty="0">
                  <a:effectLst/>
                  <a:latin typeface="微软雅黑" panose="020B0503020204020204" pitchFamily="34" charset="-122"/>
                  <a:ea typeface="微软雅黑" panose="020B0503020204020204" pitchFamily="34" charset="-122"/>
                </a:rPr>
                <a:t>独显</a:t>
              </a:r>
              <a:r>
                <a:rPr lang="en-US" altLang="zh-CN" sz="2000" b="0" i="0" dirty="0">
                  <a:effectLst/>
                  <a:latin typeface="微软雅黑" panose="020B0503020204020204" pitchFamily="34" charset="-122"/>
                  <a:ea typeface="微软雅黑" panose="020B0503020204020204" pitchFamily="34" charset="-122"/>
                </a:rPr>
                <a:t>/</a:t>
              </a:r>
            </a:p>
          </p:txBody>
        </p:sp>
        <p:pic>
          <p:nvPicPr>
            <p:cNvPr id="9" name="图片 8">
              <a:extLst>
                <a:ext uri="{FF2B5EF4-FFF2-40B4-BE49-F238E27FC236}">
                  <a16:creationId xmlns:a16="http://schemas.microsoft.com/office/drawing/2014/main" id="{4A7A5D04-FC56-4278-B02D-C6F40CA5314C}"/>
                </a:ext>
              </a:extLst>
            </p:cNvPr>
            <p:cNvPicPr>
              <a:picLocks noChangeAspect="1"/>
            </p:cNvPicPr>
            <p:nvPr/>
          </p:nvPicPr>
          <p:blipFill>
            <a:blip r:embed="rId10"/>
            <a:stretch>
              <a:fillRect/>
            </a:stretch>
          </p:blipFill>
          <p:spPr>
            <a:xfrm>
              <a:off x="9637801" y="4081013"/>
              <a:ext cx="1021985" cy="422625"/>
            </a:xfrm>
            <a:prstGeom prst="rect">
              <a:avLst/>
            </a:prstGeom>
          </p:spPr>
        </p:pic>
      </p:grpSp>
      <p:sp>
        <p:nvSpPr>
          <p:cNvPr id="31" name="文本占位符 1">
            <a:extLst>
              <a:ext uri="{FF2B5EF4-FFF2-40B4-BE49-F238E27FC236}">
                <a16:creationId xmlns:a16="http://schemas.microsoft.com/office/drawing/2014/main" id="{73784BA6-A15D-48EC-91C7-7A9E8BE21A17}"/>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发展历程</a:t>
            </a:r>
            <a:endParaRPr lang="zh-CN" altLang="en-US" sz="2000" dirty="0"/>
          </a:p>
        </p:txBody>
      </p:sp>
      <p:sp>
        <p:nvSpPr>
          <p:cNvPr id="32" name="文本占位符 3">
            <a:extLst>
              <a:ext uri="{FF2B5EF4-FFF2-40B4-BE49-F238E27FC236}">
                <a16:creationId xmlns:a16="http://schemas.microsoft.com/office/drawing/2014/main" id="{ECB190F4-4B0E-4DD8-AE65-2370E79F2779}"/>
              </a:ext>
            </a:extLst>
          </p:cNvPr>
          <p:cNvSpPr txBox="1">
            <a:spLocks/>
          </p:cNvSpPr>
          <p:nvPr/>
        </p:nvSpPr>
        <p:spPr>
          <a:xfrm>
            <a:off x="5241214" y="72410"/>
            <a:ext cx="1579278"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prstClr val="white"/>
                </a:solidFill>
                <a:latin typeface="Century Gothic"/>
                <a:ea typeface="微软雅黑"/>
              </a:rPr>
              <a:t>03 </a:t>
            </a:r>
            <a:r>
              <a:rPr lang="zh-CN" altLang="en-US" dirty="0">
                <a:solidFill>
                  <a:prstClr val="white"/>
                </a:solidFill>
                <a:latin typeface="Century Gothic"/>
                <a:ea typeface="微软雅黑"/>
              </a:rPr>
              <a:t>基本类型</a:t>
            </a:r>
          </a:p>
        </p:txBody>
      </p:sp>
      <p:sp>
        <p:nvSpPr>
          <p:cNvPr id="33" name="文本占位符 4">
            <a:extLst>
              <a:ext uri="{FF2B5EF4-FFF2-40B4-BE49-F238E27FC236}">
                <a16:creationId xmlns:a16="http://schemas.microsoft.com/office/drawing/2014/main" id="{6CB1C559-90E8-4991-B566-F9AD0CF923B4}"/>
              </a:ext>
            </a:extLst>
          </p:cNvPr>
          <p:cNvSpPr txBox="1">
            <a:spLocks/>
          </p:cNvSpPr>
          <p:nvPr/>
        </p:nvSpPr>
        <p:spPr>
          <a:xfrm>
            <a:off x="7228232" y="72410"/>
            <a:ext cx="1817874"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 </a:t>
            </a:r>
            <a:r>
              <a:rPr lang="zh-CN" altLang="en-US" dirty="0"/>
              <a:t>运行环境 </a:t>
            </a:r>
          </a:p>
        </p:txBody>
      </p:sp>
      <p:sp>
        <p:nvSpPr>
          <p:cNvPr id="34" name="文本占位符 5">
            <a:extLst>
              <a:ext uri="{FF2B5EF4-FFF2-40B4-BE49-F238E27FC236}">
                <a16:creationId xmlns:a16="http://schemas.microsoft.com/office/drawing/2014/main" id="{BA4DF30C-AB15-4D25-BEE2-02ED1E094AB1}"/>
              </a:ext>
            </a:extLst>
          </p:cNvPr>
          <p:cNvSpPr txBox="1">
            <a:spLocks/>
          </p:cNvSpPr>
          <p:nvPr/>
        </p:nvSpPr>
        <p:spPr>
          <a:xfrm>
            <a:off x="9230836"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05 </a:t>
            </a:r>
            <a:r>
              <a:rPr lang="zh-CN" altLang="en-US"/>
              <a:t>体系结构</a:t>
            </a:r>
            <a:endParaRPr lang="zh-CN" altLang="en-US" dirty="0"/>
          </a:p>
        </p:txBody>
      </p:sp>
      <p:sp>
        <p:nvSpPr>
          <p:cNvPr id="35" name="文本占位符 2">
            <a:extLst>
              <a:ext uri="{FF2B5EF4-FFF2-40B4-BE49-F238E27FC236}">
                <a16:creationId xmlns:a16="http://schemas.microsoft.com/office/drawing/2014/main" id="{961201B7-BE0D-4652-A791-672B7035D75D}"/>
              </a:ext>
            </a:extLst>
          </p:cNvPr>
          <p:cNvSpPr>
            <a:spLocks noGrp="1"/>
          </p:cNvSpPr>
          <p:nvPr>
            <p:ph type="body" sz="quarter" idx="11"/>
          </p:nvPr>
        </p:nvSpPr>
        <p:spPr>
          <a:xfrm>
            <a:off x="3246403" y="72410"/>
            <a:ext cx="1566454" cy="369332"/>
          </a:xfrm>
          <a:noFill/>
        </p:spPr>
        <p:txBody>
          <a:bodyPr wrap="none" rtlCol="0">
            <a:spAutoFit/>
          </a:bodyPr>
          <a:lstStyle/>
          <a:p>
            <a:r>
              <a:rPr lang="en-US" altLang="zh-CN" dirty="0"/>
              <a:t>02 </a:t>
            </a:r>
            <a:r>
              <a:rPr lang="zh-CN" altLang="en-US" dirty="0"/>
              <a:t>基本概念</a:t>
            </a:r>
          </a:p>
        </p:txBody>
      </p:sp>
    </p:spTree>
    <p:custDataLst>
      <p:tags r:id="rId1"/>
    </p:custDataLst>
    <p:extLst>
      <p:ext uri="{BB962C8B-B14F-4D97-AF65-F5344CB8AC3E}">
        <p14:creationId xmlns:p14="http://schemas.microsoft.com/office/powerpoint/2010/main" val="1876640671"/>
      </p:ext>
    </p:extLst>
  </p:cSld>
  <p:clrMapOvr>
    <a:masterClrMapping/>
  </p:clrMapOvr>
  <mc:AlternateContent xmlns:mc="http://schemas.openxmlformats.org/markup-compatibility/2006" xmlns:p14="http://schemas.microsoft.com/office/powerpoint/2010/main">
    <mc:Choice Requires="p14">
      <p:transition spd="slow" p14:dur="2000" advTm="193345"/>
    </mc:Choice>
    <mc:Fallback xmlns="">
      <p:transition spd="slow" advTm="1933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par>
                                <p:cTn id="8" presetID="22" presetClass="entr" presetSubtype="8"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left)">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339102" cy="523220"/>
          </a:xfrm>
          <a:prstGeom prst="rect">
            <a:avLst/>
          </a:prstGeom>
          <a:noFill/>
        </p:spPr>
        <p:txBody>
          <a:bodyPr wrap="none" rtlCol="0">
            <a:spAutoFit/>
          </a:bodyPr>
          <a:lstStyle/>
          <a:p>
            <a:r>
              <a:rPr lang="zh-CN" altLang="en-US" sz="2800" b="1" dirty="0">
                <a:solidFill>
                  <a:srgbClr val="FF0000"/>
                </a:solidFill>
              </a:rPr>
              <a:t>操作系的发展</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4"/>
          <a:stretch>
            <a:fillRect/>
          </a:stretch>
        </p:blipFill>
        <p:spPr>
          <a:xfrm>
            <a:off x="556063" y="667655"/>
            <a:ext cx="861697" cy="861697"/>
          </a:xfrm>
          <a:prstGeom prst="rect">
            <a:avLst/>
          </a:prstGeom>
        </p:spPr>
      </p:pic>
      <p:cxnSp>
        <p:nvCxnSpPr>
          <p:cNvPr id="71" name="直接连接符 70">
            <a:extLst>
              <a:ext uri="{FF2B5EF4-FFF2-40B4-BE49-F238E27FC236}">
                <a16:creationId xmlns:a16="http://schemas.microsoft.com/office/drawing/2014/main" id="{02D4192C-CAF8-4232-A939-EE78CB0FC214}"/>
              </a:ext>
            </a:extLst>
          </p:cNvPr>
          <p:cNvCxnSpPr/>
          <p:nvPr/>
        </p:nvCxnSpPr>
        <p:spPr>
          <a:xfrm>
            <a:off x="5112622" y="502196"/>
            <a:ext cx="0" cy="6345423"/>
          </a:xfrm>
          <a:prstGeom prst="line">
            <a:avLst/>
          </a:prstGeom>
          <a:ln w="9525">
            <a:solidFill>
              <a:srgbClr val="64646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2" name="组合 71">
            <a:extLst>
              <a:ext uri="{FF2B5EF4-FFF2-40B4-BE49-F238E27FC236}">
                <a16:creationId xmlns:a16="http://schemas.microsoft.com/office/drawing/2014/main" id="{C4101018-A746-4AD4-8CD4-E210E2206E17}"/>
              </a:ext>
            </a:extLst>
          </p:cNvPr>
          <p:cNvGrpSpPr/>
          <p:nvPr/>
        </p:nvGrpSpPr>
        <p:grpSpPr>
          <a:xfrm>
            <a:off x="4636583" y="1473608"/>
            <a:ext cx="3370054" cy="781200"/>
            <a:chOff x="8694167" y="790594"/>
            <a:chExt cx="3370054" cy="781200"/>
          </a:xfrm>
        </p:grpSpPr>
        <p:pic>
          <p:nvPicPr>
            <p:cNvPr id="73" name="图片 72">
              <a:extLst>
                <a:ext uri="{FF2B5EF4-FFF2-40B4-BE49-F238E27FC236}">
                  <a16:creationId xmlns:a16="http://schemas.microsoft.com/office/drawing/2014/main" id="{4F7820EA-0B4E-4F9C-928D-1ED285693E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3381" y="790594"/>
              <a:ext cx="2680840" cy="781200"/>
            </a:xfrm>
            <a:prstGeom prst="rect">
              <a:avLst/>
            </a:prstGeom>
          </p:spPr>
        </p:pic>
        <p:sp>
          <p:nvSpPr>
            <p:cNvPr id="74" name="Freeform 56">
              <a:extLst>
                <a:ext uri="{FF2B5EF4-FFF2-40B4-BE49-F238E27FC236}">
                  <a16:creationId xmlns:a16="http://schemas.microsoft.com/office/drawing/2014/main" id="{AE55FE16-54EC-47D2-8902-A61516370823}"/>
                </a:ext>
              </a:extLst>
            </p:cNvPr>
            <p:cNvSpPr>
              <a:spLocks/>
            </p:cNvSpPr>
            <p:nvPr/>
          </p:nvSpPr>
          <p:spPr bwMode="auto">
            <a:xfrm>
              <a:off x="9660727" y="802041"/>
              <a:ext cx="2403494"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rgbClr val="FF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75" name="Freeform 57">
              <a:extLst>
                <a:ext uri="{FF2B5EF4-FFF2-40B4-BE49-F238E27FC236}">
                  <a16:creationId xmlns:a16="http://schemas.microsoft.com/office/drawing/2014/main" id="{82AA1BDD-953C-4378-83F9-4CC7095ECB84}"/>
                </a:ext>
              </a:extLst>
            </p:cNvPr>
            <p:cNvSpPr>
              <a:spLocks/>
            </p:cNvSpPr>
            <p:nvPr/>
          </p:nvSpPr>
          <p:spPr bwMode="auto">
            <a:xfrm>
              <a:off x="8694167" y="802041"/>
              <a:ext cx="971129" cy="444660"/>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dirty="0"/>
            </a:p>
          </p:txBody>
        </p:sp>
        <p:sp>
          <p:nvSpPr>
            <p:cNvPr id="76" name="Freeform 58">
              <a:extLst>
                <a:ext uri="{FF2B5EF4-FFF2-40B4-BE49-F238E27FC236}">
                  <a16:creationId xmlns:a16="http://schemas.microsoft.com/office/drawing/2014/main" id="{8879F924-77AE-4642-86AE-3B6C0E64CB6F}"/>
                </a:ext>
              </a:extLst>
            </p:cNvPr>
            <p:cNvSpPr>
              <a:spLocks/>
            </p:cNvSpPr>
            <p:nvPr/>
          </p:nvSpPr>
          <p:spPr bwMode="auto">
            <a:xfrm>
              <a:off x="9053046" y="1094821"/>
              <a:ext cx="253370" cy="265332"/>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文本框 76">
              <a:extLst>
                <a:ext uri="{FF2B5EF4-FFF2-40B4-BE49-F238E27FC236}">
                  <a16:creationId xmlns:a16="http://schemas.microsoft.com/office/drawing/2014/main" id="{5ECEE435-8E8E-40E5-B2A1-F665B106B7F4}"/>
                </a:ext>
              </a:extLst>
            </p:cNvPr>
            <p:cNvSpPr txBox="1"/>
            <p:nvPr/>
          </p:nvSpPr>
          <p:spPr>
            <a:xfrm>
              <a:off x="9655818" y="839705"/>
              <a:ext cx="1569660" cy="369332"/>
            </a:xfrm>
            <a:prstGeom prst="rect">
              <a:avLst/>
            </a:prstGeom>
            <a:noFill/>
          </p:spPr>
          <p:txBody>
            <a:bodyPr wrap="none" rtlCol="0">
              <a:spAutoFit/>
            </a:bodyPr>
            <a:lstStyle/>
            <a:p>
              <a:r>
                <a:rPr lang="zh-CN" altLang="en-US" dirty="0">
                  <a:solidFill>
                    <a:schemeClr val="bg1"/>
                  </a:solidFill>
                </a:rPr>
                <a:t>计算资源有限</a:t>
              </a:r>
            </a:p>
          </p:txBody>
        </p:sp>
        <p:sp>
          <p:nvSpPr>
            <p:cNvPr id="78" name="文本框 77">
              <a:extLst>
                <a:ext uri="{FF2B5EF4-FFF2-40B4-BE49-F238E27FC236}">
                  <a16:creationId xmlns:a16="http://schemas.microsoft.com/office/drawing/2014/main" id="{310F1F51-6E2C-42B7-B2EC-F89045D0B43E}"/>
                </a:ext>
              </a:extLst>
            </p:cNvPr>
            <p:cNvSpPr txBox="1"/>
            <p:nvPr/>
          </p:nvSpPr>
          <p:spPr>
            <a:xfrm>
              <a:off x="8741150" y="839705"/>
              <a:ext cx="877163" cy="369332"/>
            </a:xfrm>
            <a:prstGeom prst="rect">
              <a:avLst/>
            </a:prstGeom>
            <a:noFill/>
          </p:spPr>
          <p:txBody>
            <a:bodyPr wrap="none" rtlCol="0">
              <a:spAutoFit/>
            </a:bodyPr>
            <a:lstStyle/>
            <a:p>
              <a:r>
                <a:rPr lang="zh-CN" altLang="en-US" dirty="0">
                  <a:solidFill>
                    <a:srgbClr val="FF6E00"/>
                  </a:solidFill>
                  <a:latin typeface="Arial Nova" panose="020B0604020202020204" pitchFamily="34" charset="0"/>
                  <a:ea typeface="Arial Unicode MS" panose="020B0604020202020204" pitchFamily="34" charset="-122"/>
                  <a:cs typeface="Arial Unicode MS" panose="020B0604020202020204" pitchFamily="34" charset="-122"/>
                </a:rPr>
                <a:t>单用户</a:t>
              </a:r>
            </a:p>
          </p:txBody>
        </p:sp>
      </p:grpSp>
      <p:grpSp>
        <p:nvGrpSpPr>
          <p:cNvPr id="79" name="组合 78">
            <a:extLst>
              <a:ext uri="{FF2B5EF4-FFF2-40B4-BE49-F238E27FC236}">
                <a16:creationId xmlns:a16="http://schemas.microsoft.com/office/drawing/2014/main" id="{6855E32B-AD3C-42A5-8AC5-6C5C9D5A2948}"/>
              </a:ext>
            </a:extLst>
          </p:cNvPr>
          <p:cNvGrpSpPr/>
          <p:nvPr/>
        </p:nvGrpSpPr>
        <p:grpSpPr>
          <a:xfrm>
            <a:off x="2139870" y="2376565"/>
            <a:ext cx="3465386" cy="798741"/>
            <a:chOff x="6197454" y="1613650"/>
            <a:chExt cx="3465386" cy="798741"/>
          </a:xfrm>
        </p:grpSpPr>
        <p:pic>
          <p:nvPicPr>
            <p:cNvPr id="80" name="图片 79">
              <a:extLst>
                <a:ext uri="{FF2B5EF4-FFF2-40B4-BE49-F238E27FC236}">
                  <a16:creationId xmlns:a16="http://schemas.microsoft.com/office/drawing/2014/main" id="{C53D751E-47D3-4D25-AAC2-0673B9FB27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0674" y="1629714"/>
              <a:ext cx="2891201" cy="782677"/>
            </a:xfrm>
            <a:prstGeom prst="rect">
              <a:avLst/>
            </a:prstGeom>
          </p:spPr>
        </p:pic>
        <p:sp>
          <p:nvSpPr>
            <p:cNvPr id="81" name="Freeform 65">
              <a:extLst>
                <a:ext uri="{FF2B5EF4-FFF2-40B4-BE49-F238E27FC236}">
                  <a16:creationId xmlns:a16="http://schemas.microsoft.com/office/drawing/2014/main" id="{0A95C965-99BA-4911-9260-667BCA2F6461}"/>
                </a:ext>
              </a:extLst>
            </p:cNvPr>
            <p:cNvSpPr>
              <a:spLocks/>
            </p:cNvSpPr>
            <p:nvPr/>
          </p:nvSpPr>
          <p:spPr bwMode="auto">
            <a:xfrm>
              <a:off x="6197454" y="1613650"/>
              <a:ext cx="2497780" cy="444660"/>
            </a:xfrm>
            <a:custGeom>
              <a:avLst/>
              <a:gdLst>
                <a:gd name="T0" fmla="*/ 32 w 2385"/>
                <a:gd name="T1" fmla="*/ 0 h 425"/>
                <a:gd name="T2" fmla="*/ 2385 w 2385"/>
                <a:gd name="T3" fmla="*/ 0 h 425"/>
                <a:gd name="T4" fmla="*/ 2385 w 2385"/>
                <a:gd name="T5" fmla="*/ 425 h 425"/>
                <a:gd name="T6" fmla="*/ 32 w 2385"/>
                <a:gd name="T7" fmla="*/ 425 h 425"/>
                <a:gd name="T8" fmla="*/ 0 w 2385"/>
                <a:gd name="T9" fmla="*/ 393 h 425"/>
                <a:gd name="T10" fmla="*/ 0 w 2385"/>
                <a:gd name="T11" fmla="*/ 32 h 425"/>
                <a:gd name="T12" fmla="*/ 32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32" y="0"/>
                  </a:moveTo>
                  <a:cubicBezTo>
                    <a:pt x="2385" y="0"/>
                    <a:pt x="2385" y="0"/>
                    <a:pt x="2385" y="0"/>
                  </a:cubicBezTo>
                  <a:cubicBezTo>
                    <a:pt x="2385" y="425"/>
                    <a:pt x="2385" y="425"/>
                    <a:pt x="2385" y="425"/>
                  </a:cubicBezTo>
                  <a:cubicBezTo>
                    <a:pt x="32" y="425"/>
                    <a:pt x="32" y="425"/>
                    <a:pt x="32" y="425"/>
                  </a:cubicBezTo>
                  <a:cubicBezTo>
                    <a:pt x="15" y="425"/>
                    <a:pt x="0" y="410"/>
                    <a:pt x="0" y="393"/>
                  </a:cubicBezTo>
                  <a:cubicBezTo>
                    <a:pt x="0" y="32"/>
                    <a:pt x="0" y="32"/>
                    <a:pt x="0" y="32"/>
                  </a:cubicBezTo>
                  <a:cubicBezTo>
                    <a:pt x="0" y="15"/>
                    <a:pt x="15" y="0"/>
                    <a:pt x="32" y="0"/>
                  </a:cubicBezTo>
                  <a:close/>
                </a:path>
              </a:pathLst>
            </a:custGeom>
            <a:solidFill>
              <a:srgbClr val="008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66">
              <a:extLst>
                <a:ext uri="{FF2B5EF4-FFF2-40B4-BE49-F238E27FC236}">
                  <a16:creationId xmlns:a16="http://schemas.microsoft.com/office/drawing/2014/main" id="{3EC6BBAD-18BE-4D02-AC69-4A775EE0227A}"/>
                </a:ext>
              </a:extLst>
            </p:cNvPr>
            <p:cNvSpPr>
              <a:spLocks/>
            </p:cNvSpPr>
            <p:nvPr/>
          </p:nvSpPr>
          <p:spPr bwMode="auto">
            <a:xfrm>
              <a:off x="8696622" y="1613650"/>
              <a:ext cx="966218" cy="444660"/>
            </a:xfrm>
            <a:custGeom>
              <a:avLst/>
              <a:gdLst>
                <a:gd name="T0" fmla="*/ 702 w 734"/>
                <a:gd name="T1" fmla="*/ 0 h 425"/>
                <a:gd name="T2" fmla="*/ 734 w 734"/>
                <a:gd name="T3" fmla="*/ 32 h 425"/>
                <a:gd name="T4" fmla="*/ 734 w 734"/>
                <a:gd name="T5" fmla="*/ 393 h 425"/>
                <a:gd name="T6" fmla="*/ 702 w 734"/>
                <a:gd name="T7" fmla="*/ 425 h 425"/>
                <a:gd name="T8" fmla="*/ 0 w 734"/>
                <a:gd name="T9" fmla="*/ 425 h 425"/>
                <a:gd name="T10" fmla="*/ 0 w 734"/>
                <a:gd name="T11" fmla="*/ 0 h 425"/>
                <a:gd name="T12" fmla="*/ 70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702" y="0"/>
                  </a:moveTo>
                  <a:cubicBezTo>
                    <a:pt x="720" y="0"/>
                    <a:pt x="734" y="15"/>
                    <a:pt x="734" y="32"/>
                  </a:cubicBezTo>
                  <a:cubicBezTo>
                    <a:pt x="734" y="393"/>
                    <a:pt x="734" y="393"/>
                    <a:pt x="734" y="393"/>
                  </a:cubicBezTo>
                  <a:cubicBezTo>
                    <a:pt x="734" y="410"/>
                    <a:pt x="720" y="425"/>
                    <a:pt x="702" y="425"/>
                  </a:cubicBezTo>
                  <a:cubicBezTo>
                    <a:pt x="0" y="425"/>
                    <a:pt x="0" y="425"/>
                    <a:pt x="0" y="425"/>
                  </a:cubicBezTo>
                  <a:cubicBezTo>
                    <a:pt x="0" y="0"/>
                    <a:pt x="0" y="0"/>
                    <a:pt x="0" y="0"/>
                  </a:cubicBezTo>
                  <a:lnTo>
                    <a:pt x="7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67">
              <a:extLst>
                <a:ext uri="{FF2B5EF4-FFF2-40B4-BE49-F238E27FC236}">
                  <a16:creationId xmlns:a16="http://schemas.microsoft.com/office/drawing/2014/main" id="{5742ABCC-3B8C-4407-BCF9-0267F3CEC3CE}"/>
                </a:ext>
              </a:extLst>
            </p:cNvPr>
            <p:cNvSpPr>
              <a:spLocks/>
            </p:cNvSpPr>
            <p:nvPr/>
          </p:nvSpPr>
          <p:spPr bwMode="auto">
            <a:xfrm>
              <a:off x="9047980" y="1904103"/>
              <a:ext cx="263502" cy="263502"/>
            </a:xfrm>
            <a:custGeom>
              <a:avLst/>
              <a:gdLst>
                <a:gd name="T0" fmla="*/ 72 w 144"/>
                <a:gd name="T1" fmla="*/ 144 h 144"/>
                <a:gd name="T2" fmla="*/ 144 w 144"/>
                <a:gd name="T3" fmla="*/ 72 h 144"/>
                <a:gd name="T4" fmla="*/ 72 w 144"/>
                <a:gd name="T5" fmla="*/ 0 h 144"/>
                <a:gd name="T6" fmla="*/ 0 w 144"/>
                <a:gd name="T7" fmla="*/ 72 h 144"/>
                <a:gd name="T8" fmla="*/ 72 w 144"/>
                <a:gd name="T9" fmla="*/ 144 h 144"/>
              </a:gdLst>
              <a:ahLst/>
              <a:cxnLst>
                <a:cxn ang="0">
                  <a:pos x="T0" y="T1"/>
                </a:cxn>
                <a:cxn ang="0">
                  <a:pos x="T2" y="T3"/>
                </a:cxn>
                <a:cxn ang="0">
                  <a:pos x="T4" y="T5"/>
                </a:cxn>
                <a:cxn ang="0">
                  <a:pos x="T6" y="T7"/>
                </a:cxn>
                <a:cxn ang="0">
                  <a:pos x="T8" y="T9"/>
                </a:cxn>
              </a:cxnLst>
              <a:rect l="0" t="0" r="r" b="b"/>
              <a:pathLst>
                <a:path w="144" h="144">
                  <a:moveTo>
                    <a:pt x="72" y="144"/>
                  </a:moveTo>
                  <a:lnTo>
                    <a:pt x="144" y="72"/>
                  </a:lnTo>
                  <a:lnTo>
                    <a:pt x="72" y="0"/>
                  </a:lnTo>
                  <a:lnTo>
                    <a:pt x="0" y="72"/>
                  </a:lnTo>
                  <a:lnTo>
                    <a:pt x="72"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文本框 83">
              <a:extLst>
                <a:ext uri="{FF2B5EF4-FFF2-40B4-BE49-F238E27FC236}">
                  <a16:creationId xmlns:a16="http://schemas.microsoft.com/office/drawing/2014/main" id="{60B2487E-728D-4F41-882F-7B04DD6EB88D}"/>
                </a:ext>
              </a:extLst>
            </p:cNvPr>
            <p:cNvSpPr txBox="1"/>
            <p:nvPr/>
          </p:nvSpPr>
          <p:spPr>
            <a:xfrm>
              <a:off x="6887169" y="1651314"/>
              <a:ext cx="1728358" cy="369332"/>
            </a:xfrm>
            <a:prstGeom prst="rect">
              <a:avLst/>
            </a:prstGeom>
            <a:noFill/>
          </p:spPr>
          <p:txBody>
            <a:bodyPr wrap="none" rtlCol="0">
              <a:spAutoFit/>
            </a:bodyPr>
            <a:lstStyle/>
            <a:p>
              <a:r>
                <a:rPr lang="zh-CN" altLang="en-US" dirty="0">
                  <a:solidFill>
                    <a:schemeClr val="bg1"/>
                  </a:solidFill>
                </a:rPr>
                <a:t>提高</a:t>
              </a:r>
              <a:r>
                <a:rPr lang="en-US" altLang="zh-CN" dirty="0">
                  <a:solidFill>
                    <a:schemeClr val="bg1"/>
                  </a:solidFill>
                </a:rPr>
                <a:t>CUP</a:t>
              </a:r>
              <a:r>
                <a:rPr lang="zh-CN" altLang="en-US" dirty="0">
                  <a:solidFill>
                    <a:schemeClr val="bg1"/>
                  </a:solidFill>
                </a:rPr>
                <a:t>利用率</a:t>
              </a:r>
            </a:p>
          </p:txBody>
        </p:sp>
        <p:sp>
          <p:nvSpPr>
            <p:cNvPr id="85" name="文本框 84">
              <a:extLst>
                <a:ext uri="{FF2B5EF4-FFF2-40B4-BE49-F238E27FC236}">
                  <a16:creationId xmlns:a16="http://schemas.microsoft.com/office/drawing/2014/main" id="{13260D6A-3584-4CE5-8684-131247D91B13}"/>
                </a:ext>
              </a:extLst>
            </p:cNvPr>
            <p:cNvSpPr txBox="1"/>
            <p:nvPr/>
          </p:nvSpPr>
          <p:spPr>
            <a:xfrm>
              <a:off x="8741150" y="1651314"/>
              <a:ext cx="877163" cy="369332"/>
            </a:xfrm>
            <a:prstGeom prst="rect">
              <a:avLst/>
            </a:prstGeom>
            <a:noFill/>
          </p:spPr>
          <p:txBody>
            <a:bodyPr wrap="none" rtlCol="0">
              <a:spAutoFit/>
            </a:bodyPr>
            <a:lstStyle/>
            <a:p>
              <a:r>
                <a:rPr lang="zh-CN" altLang="en-US" dirty="0">
                  <a:solidFill>
                    <a:srgbClr val="008CFF"/>
                  </a:solidFill>
                  <a:latin typeface="Arial Nova" panose="020B0604020202020204" pitchFamily="34" charset="0"/>
                  <a:ea typeface="Arial Unicode MS" panose="020B0604020202020204" pitchFamily="34" charset="-122"/>
                  <a:cs typeface="Arial Unicode MS" panose="020B0604020202020204" pitchFamily="34" charset="-122"/>
                </a:rPr>
                <a:t>批处理</a:t>
              </a:r>
            </a:p>
          </p:txBody>
        </p:sp>
      </p:grpSp>
      <p:grpSp>
        <p:nvGrpSpPr>
          <p:cNvPr id="86" name="组合 85">
            <a:extLst>
              <a:ext uri="{FF2B5EF4-FFF2-40B4-BE49-F238E27FC236}">
                <a16:creationId xmlns:a16="http://schemas.microsoft.com/office/drawing/2014/main" id="{992672A7-DDC7-4E3B-AE44-4148E61E2A26}"/>
              </a:ext>
            </a:extLst>
          </p:cNvPr>
          <p:cNvGrpSpPr/>
          <p:nvPr/>
        </p:nvGrpSpPr>
        <p:grpSpPr>
          <a:xfrm>
            <a:off x="4568149" y="3297063"/>
            <a:ext cx="3536895" cy="781200"/>
            <a:chOff x="8625733" y="2426199"/>
            <a:chExt cx="3536895" cy="781200"/>
          </a:xfrm>
        </p:grpSpPr>
        <p:pic>
          <p:nvPicPr>
            <p:cNvPr id="87" name="图片 86">
              <a:extLst>
                <a:ext uri="{FF2B5EF4-FFF2-40B4-BE49-F238E27FC236}">
                  <a16:creationId xmlns:a16="http://schemas.microsoft.com/office/drawing/2014/main" id="{1E1BABCB-0664-4290-A730-CC45637F25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1506" y="2426199"/>
              <a:ext cx="2991122" cy="781200"/>
            </a:xfrm>
            <a:prstGeom prst="rect">
              <a:avLst/>
            </a:prstGeom>
          </p:spPr>
        </p:pic>
        <p:sp>
          <p:nvSpPr>
            <p:cNvPr id="88" name="Freeform 59">
              <a:extLst>
                <a:ext uri="{FF2B5EF4-FFF2-40B4-BE49-F238E27FC236}">
                  <a16:creationId xmlns:a16="http://schemas.microsoft.com/office/drawing/2014/main" id="{180B42C3-4771-42BC-B0BD-39DA0FE7BD29}"/>
                </a:ext>
              </a:extLst>
            </p:cNvPr>
            <p:cNvSpPr>
              <a:spLocks/>
            </p:cNvSpPr>
            <p:nvPr/>
          </p:nvSpPr>
          <p:spPr bwMode="auto">
            <a:xfrm>
              <a:off x="9663019" y="2431027"/>
              <a:ext cx="2499609"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1" y="425"/>
                    <a:pt x="2385" y="411"/>
                    <a:pt x="2385" y="393"/>
                  </a:cubicBezTo>
                  <a:cubicBezTo>
                    <a:pt x="2385" y="32"/>
                    <a:pt x="2385" y="32"/>
                    <a:pt x="2385" y="32"/>
                  </a:cubicBezTo>
                  <a:cubicBezTo>
                    <a:pt x="2385" y="15"/>
                    <a:pt x="2371" y="0"/>
                    <a:pt x="2353" y="0"/>
                  </a:cubicBez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0">
              <a:extLst>
                <a:ext uri="{FF2B5EF4-FFF2-40B4-BE49-F238E27FC236}">
                  <a16:creationId xmlns:a16="http://schemas.microsoft.com/office/drawing/2014/main" id="{61053144-4895-40E4-9AF4-46FC97BB928D}"/>
                </a:ext>
              </a:extLst>
            </p:cNvPr>
            <p:cNvSpPr>
              <a:spLocks/>
            </p:cNvSpPr>
            <p:nvPr/>
          </p:nvSpPr>
          <p:spPr bwMode="auto">
            <a:xfrm>
              <a:off x="8696622" y="2431027"/>
              <a:ext cx="966218" cy="444660"/>
            </a:xfrm>
            <a:custGeom>
              <a:avLst/>
              <a:gdLst>
                <a:gd name="T0" fmla="*/ 32 w 733"/>
                <a:gd name="T1" fmla="*/ 0 h 425"/>
                <a:gd name="T2" fmla="*/ 0 w 733"/>
                <a:gd name="T3" fmla="*/ 32 h 425"/>
                <a:gd name="T4" fmla="*/ 0 w 733"/>
                <a:gd name="T5" fmla="*/ 393 h 425"/>
                <a:gd name="T6" fmla="*/ 32 w 733"/>
                <a:gd name="T7" fmla="*/ 425 h 425"/>
                <a:gd name="T8" fmla="*/ 733 w 733"/>
                <a:gd name="T9" fmla="*/ 425 h 425"/>
                <a:gd name="T10" fmla="*/ 733 w 733"/>
                <a:gd name="T11" fmla="*/ 0 h 425"/>
                <a:gd name="T12" fmla="*/ 32 w 733"/>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3" h="425">
                  <a:moveTo>
                    <a:pt x="32" y="0"/>
                  </a:moveTo>
                  <a:cubicBezTo>
                    <a:pt x="14" y="0"/>
                    <a:pt x="0" y="15"/>
                    <a:pt x="0" y="32"/>
                  </a:cubicBezTo>
                  <a:cubicBezTo>
                    <a:pt x="0" y="393"/>
                    <a:pt x="0" y="393"/>
                    <a:pt x="0" y="393"/>
                  </a:cubicBezTo>
                  <a:cubicBezTo>
                    <a:pt x="0" y="411"/>
                    <a:pt x="14" y="425"/>
                    <a:pt x="32" y="425"/>
                  </a:cubicBezTo>
                  <a:cubicBezTo>
                    <a:pt x="733" y="425"/>
                    <a:pt x="733" y="425"/>
                    <a:pt x="733" y="425"/>
                  </a:cubicBezTo>
                  <a:cubicBezTo>
                    <a:pt x="733" y="0"/>
                    <a:pt x="733" y="0"/>
                    <a:pt x="733" y="0"/>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1">
              <a:extLst>
                <a:ext uri="{FF2B5EF4-FFF2-40B4-BE49-F238E27FC236}">
                  <a16:creationId xmlns:a16="http://schemas.microsoft.com/office/drawing/2014/main" id="{BA19E405-6D6E-47E2-A5B9-512FDE719316}"/>
                </a:ext>
              </a:extLst>
            </p:cNvPr>
            <p:cNvSpPr>
              <a:spLocks/>
            </p:cNvSpPr>
            <p:nvPr/>
          </p:nvSpPr>
          <p:spPr bwMode="auto">
            <a:xfrm>
              <a:off x="9047980" y="2696807"/>
              <a:ext cx="263502" cy="265332"/>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文本框 90">
              <a:extLst>
                <a:ext uri="{FF2B5EF4-FFF2-40B4-BE49-F238E27FC236}">
                  <a16:creationId xmlns:a16="http://schemas.microsoft.com/office/drawing/2014/main" id="{FCF6C977-46C0-4400-8B0E-259FF94090AD}"/>
                </a:ext>
              </a:extLst>
            </p:cNvPr>
            <p:cNvSpPr txBox="1"/>
            <p:nvPr/>
          </p:nvSpPr>
          <p:spPr>
            <a:xfrm>
              <a:off x="9671696" y="2468691"/>
              <a:ext cx="2262158" cy="369332"/>
            </a:xfrm>
            <a:prstGeom prst="rect">
              <a:avLst/>
            </a:prstGeom>
            <a:noFill/>
          </p:spPr>
          <p:txBody>
            <a:bodyPr wrap="none" rtlCol="0">
              <a:spAutoFit/>
            </a:bodyPr>
            <a:lstStyle/>
            <a:p>
              <a:r>
                <a:rPr lang="zh-CN" altLang="en-US" dirty="0">
                  <a:solidFill>
                    <a:schemeClr val="bg1"/>
                  </a:solidFill>
                </a:rPr>
                <a:t>多用户共享计算资源</a:t>
              </a:r>
            </a:p>
          </p:txBody>
        </p:sp>
        <p:sp>
          <p:nvSpPr>
            <p:cNvPr id="92" name="文本框 91">
              <a:extLst>
                <a:ext uri="{FF2B5EF4-FFF2-40B4-BE49-F238E27FC236}">
                  <a16:creationId xmlns:a16="http://schemas.microsoft.com/office/drawing/2014/main" id="{7C1618DB-B505-4067-8771-50B33B45A25C}"/>
                </a:ext>
              </a:extLst>
            </p:cNvPr>
            <p:cNvSpPr txBox="1"/>
            <p:nvPr/>
          </p:nvSpPr>
          <p:spPr>
            <a:xfrm>
              <a:off x="8625733" y="2468691"/>
              <a:ext cx="1107996" cy="369332"/>
            </a:xfrm>
            <a:prstGeom prst="rect">
              <a:avLst/>
            </a:prstGeom>
            <a:noFill/>
          </p:spPr>
          <p:txBody>
            <a:bodyPr wrap="none" rtlCol="0">
              <a:spAutoFit/>
            </a:bodyPr>
            <a:lstStyle/>
            <a:p>
              <a:r>
                <a:rPr lang="zh-CN" altLang="en-US" dirty="0">
                  <a:solidFill>
                    <a:srgbClr val="FFD100"/>
                  </a:solidFill>
                  <a:latin typeface="Arial Nova" panose="020B0604020202020204" pitchFamily="34" charset="0"/>
                  <a:ea typeface="Arial Unicode MS" panose="020B0604020202020204" pitchFamily="34" charset="-122"/>
                  <a:cs typeface="Arial Unicode MS" panose="020B0604020202020204" pitchFamily="34" charset="-122"/>
                </a:rPr>
                <a:t>多道程序</a:t>
              </a:r>
            </a:p>
          </p:txBody>
        </p:sp>
      </p:grpSp>
      <p:grpSp>
        <p:nvGrpSpPr>
          <p:cNvPr id="93" name="组合 92">
            <a:extLst>
              <a:ext uri="{FF2B5EF4-FFF2-40B4-BE49-F238E27FC236}">
                <a16:creationId xmlns:a16="http://schemas.microsoft.com/office/drawing/2014/main" id="{9A251BF3-5A81-4E18-9FC3-213BDBED3D84}"/>
              </a:ext>
            </a:extLst>
          </p:cNvPr>
          <p:cNvGrpSpPr/>
          <p:nvPr/>
        </p:nvGrpSpPr>
        <p:grpSpPr>
          <a:xfrm>
            <a:off x="1186045" y="4200020"/>
            <a:ext cx="4419211" cy="798741"/>
            <a:chOff x="5243629" y="3194941"/>
            <a:chExt cx="4419211" cy="798741"/>
          </a:xfrm>
        </p:grpSpPr>
        <p:pic>
          <p:nvPicPr>
            <p:cNvPr id="94" name="图片 93">
              <a:extLst>
                <a:ext uri="{FF2B5EF4-FFF2-40B4-BE49-F238E27FC236}">
                  <a16:creationId xmlns:a16="http://schemas.microsoft.com/office/drawing/2014/main" id="{E2AACBC9-5DC3-4483-AF9E-FBE3BED492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3629" y="3211005"/>
              <a:ext cx="3846370" cy="782677"/>
            </a:xfrm>
            <a:prstGeom prst="rect">
              <a:avLst/>
            </a:prstGeom>
          </p:spPr>
        </p:pic>
        <p:sp>
          <p:nvSpPr>
            <p:cNvPr id="95" name="Freeform 65">
              <a:extLst>
                <a:ext uri="{FF2B5EF4-FFF2-40B4-BE49-F238E27FC236}">
                  <a16:creationId xmlns:a16="http://schemas.microsoft.com/office/drawing/2014/main" id="{50E5288F-B5AB-4B76-B274-4A2B55686477}"/>
                </a:ext>
              </a:extLst>
            </p:cNvPr>
            <p:cNvSpPr>
              <a:spLocks/>
            </p:cNvSpPr>
            <p:nvPr/>
          </p:nvSpPr>
          <p:spPr bwMode="auto">
            <a:xfrm>
              <a:off x="5280288" y="3194941"/>
              <a:ext cx="3416320" cy="444660"/>
            </a:xfrm>
            <a:custGeom>
              <a:avLst/>
              <a:gdLst>
                <a:gd name="T0" fmla="*/ 32 w 2385"/>
                <a:gd name="T1" fmla="*/ 0 h 425"/>
                <a:gd name="T2" fmla="*/ 2385 w 2385"/>
                <a:gd name="T3" fmla="*/ 0 h 425"/>
                <a:gd name="T4" fmla="*/ 2385 w 2385"/>
                <a:gd name="T5" fmla="*/ 425 h 425"/>
                <a:gd name="T6" fmla="*/ 32 w 2385"/>
                <a:gd name="T7" fmla="*/ 425 h 425"/>
                <a:gd name="T8" fmla="*/ 0 w 2385"/>
                <a:gd name="T9" fmla="*/ 393 h 425"/>
                <a:gd name="T10" fmla="*/ 0 w 2385"/>
                <a:gd name="T11" fmla="*/ 32 h 425"/>
                <a:gd name="T12" fmla="*/ 32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32" y="0"/>
                  </a:moveTo>
                  <a:cubicBezTo>
                    <a:pt x="2385" y="0"/>
                    <a:pt x="2385" y="0"/>
                    <a:pt x="2385" y="0"/>
                  </a:cubicBezTo>
                  <a:cubicBezTo>
                    <a:pt x="2385" y="425"/>
                    <a:pt x="2385" y="425"/>
                    <a:pt x="2385" y="425"/>
                  </a:cubicBezTo>
                  <a:cubicBezTo>
                    <a:pt x="32" y="425"/>
                    <a:pt x="32" y="425"/>
                    <a:pt x="32" y="425"/>
                  </a:cubicBezTo>
                  <a:cubicBezTo>
                    <a:pt x="15" y="425"/>
                    <a:pt x="0" y="410"/>
                    <a:pt x="0" y="393"/>
                  </a:cubicBezTo>
                  <a:cubicBezTo>
                    <a:pt x="0" y="32"/>
                    <a:pt x="0" y="32"/>
                    <a:pt x="0" y="32"/>
                  </a:cubicBezTo>
                  <a:cubicBezTo>
                    <a:pt x="0" y="15"/>
                    <a:pt x="15" y="0"/>
                    <a:pt x="32"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96" name="Freeform 66">
              <a:extLst>
                <a:ext uri="{FF2B5EF4-FFF2-40B4-BE49-F238E27FC236}">
                  <a16:creationId xmlns:a16="http://schemas.microsoft.com/office/drawing/2014/main" id="{895D1230-1BE0-4FF6-8C6D-A95A761153D4}"/>
                </a:ext>
              </a:extLst>
            </p:cNvPr>
            <p:cNvSpPr>
              <a:spLocks/>
            </p:cNvSpPr>
            <p:nvPr/>
          </p:nvSpPr>
          <p:spPr bwMode="auto">
            <a:xfrm>
              <a:off x="8696622" y="3194941"/>
              <a:ext cx="966218" cy="444660"/>
            </a:xfrm>
            <a:custGeom>
              <a:avLst/>
              <a:gdLst>
                <a:gd name="T0" fmla="*/ 702 w 734"/>
                <a:gd name="T1" fmla="*/ 0 h 425"/>
                <a:gd name="T2" fmla="*/ 734 w 734"/>
                <a:gd name="T3" fmla="*/ 32 h 425"/>
                <a:gd name="T4" fmla="*/ 734 w 734"/>
                <a:gd name="T5" fmla="*/ 393 h 425"/>
                <a:gd name="T6" fmla="*/ 702 w 734"/>
                <a:gd name="T7" fmla="*/ 425 h 425"/>
                <a:gd name="T8" fmla="*/ 0 w 734"/>
                <a:gd name="T9" fmla="*/ 425 h 425"/>
                <a:gd name="T10" fmla="*/ 0 w 734"/>
                <a:gd name="T11" fmla="*/ 0 h 425"/>
                <a:gd name="T12" fmla="*/ 70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702" y="0"/>
                  </a:moveTo>
                  <a:cubicBezTo>
                    <a:pt x="720" y="0"/>
                    <a:pt x="734" y="15"/>
                    <a:pt x="734" y="32"/>
                  </a:cubicBezTo>
                  <a:cubicBezTo>
                    <a:pt x="734" y="393"/>
                    <a:pt x="734" y="393"/>
                    <a:pt x="734" y="393"/>
                  </a:cubicBezTo>
                  <a:cubicBezTo>
                    <a:pt x="734" y="410"/>
                    <a:pt x="720" y="425"/>
                    <a:pt x="702" y="425"/>
                  </a:cubicBezTo>
                  <a:cubicBezTo>
                    <a:pt x="0" y="425"/>
                    <a:pt x="0" y="425"/>
                    <a:pt x="0" y="425"/>
                  </a:cubicBezTo>
                  <a:cubicBezTo>
                    <a:pt x="0" y="0"/>
                    <a:pt x="0" y="0"/>
                    <a:pt x="0" y="0"/>
                  </a:cubicBezTo>
                  <a:lnTo>
                    <a:pt x="7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7">
              <a:extLst>
                <a:ext uri="{FF2B5EF4-FFF2-40B4-BE49-F238E27FC236}">
                  <a16:creationId xmlns:a16="http://schemas.microsoft.com/office/drawing/2014/main" id="{0F53FD08-8BDB-41DF-86A9-E1E1771FF780}"/>
                </a:ext>
              </a:extLst>
            </p:cNvPr>
            <p:cNvSpPr>
              <a:spLocks/>
            </p:cNvSpPr>
            <p:nvPr/>
          </p:nvSpPr>
          <p:spPr bwMode="auto">
            <a:xfrm>
              <a:off x="9047980" y="3485394"/>
              <a:ext cx="263502" cy="263502"/>
            </a:xfrm>
            <a:custGeom>
              <a:avLst/>
              <a:gdLst>
                <a:gd name="T0" fmla="*/ 72 w 144"/>
                <a:gd name="T1" fmla="*/ 144 h 144"/>
                <a:gd name="T2" fmla="*/ 144 w 144"/>
                <a:gd name="T3" fmla="*/ 72 h 144"/>
                <a:gd name="T4" fmla="*/ 72 w 144"/>
                <a:gd name="T5" fmla="*/ 0 h 144"/>
                <a:gd name="T6" fmla="*/ 0 w 144"/>
                <a:gd name="T7" fmla="*/ 72 h 144"/>
                <a:gd name="T8" fmla="*/ 72 w 144"/>
                <a:gd name="T9" fmla="*/ 144 h 144"/>
              </a:gdLst>
              <a:ahLst/>
              <a:cxnLst>
                <a:cxn ang="0">
                  <a:pos x="T0" y="T1"/>
                </a:cxn>
                <a:cxn ang="0">
                  <a:pos x="T2" y="T3"/>
                </a:cxn>
                <a:cxn ang="0">
                  <a:pos x="T4" y="T5"/>
                </a:cxn>
                <a:cxn ang="0">
                  <a:pos x="T6" y="T7"/>
                </a:cxn>
                <a:cxn ang="0">
                  <a:pos x="T8" y="T9"/>
                </a:cxn>
              </a:cxnLst>
              <a:rect l="0" t="0" r="r" b="b"/>
              <a:pathLst>
                <a:path w="144" h="144">
                  <a:moveTo>
                    <a:pt x="72" y="144"/>
                  </a:moveTo>
                  <a:lnTo>
                    <a:pt x="144" y="72"/>
                  </a:lnTo>
                  <a:lnTo>
                    <a:pt x="72" y="0"/>
                  </a:lnTo>
                  <a:lnTo>
                    <a:pt x="0" y="72"/>
                  </a:lnTo>
                  <a:lnTo>
                    <a:pt x="72"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文本框 97">
              <a:extLst>
                <a:ext uri="{FF2B5EF4-FFF2-40B4-BE49-F238E27FC236}">
                  <a16:creationId xmlns:a16="http://schemas.microsoft.com/office/drawing/2014/main" id="{320AB0FE-EC4F-4AA8-A4E9-A4CEB5DCB3A9}"/>
                </a:ext>
              </a:extLst>
            </p:cNvPr>
            <p:cNvSpPr txBox="1"/>
            <p:nvPr/>
          </p:nvSpPr>
          <p:spPr>
            <a:xfrm>
              <a:off x="5247513" y="3232605"/>
              <a:ext cx="3416320" cy="369332"/>
            </a:xfrm>
            <a:prstGeom prst="rect">
              <a:avLst/>
            </a:prstGeom>
            <a:noFill/>
          </p:spPr>
          <p:txBody>
            <a:bodyPr wrap="none" rtlCol="0">
              <a:spAutoFit/>
            </a:bodyPr>
            <a:lstStyle/>
            <a:p>
              <a:r>
                <a:rPr lang="zh-CN" altLang="en-US" dirty="0">
                  <a:solidFill>
                    <a:schemeClr val="bg1"/>
                  </a:solidFill>
                </a:rPr>
                <a:t>提高用户体验，短作业提前结束</a:t>
              </a:r>
            </a:p>
          </p:txBody>
        </p:sp>
        <p:sp>
          <p:nvSpPr>
            <p:cNvPr id="99" name="文本框 98">
              <a:extLst>
                <a:ext uri="{FF2B5EF4-FFF2-40B4-BE49-F238E27FC236}">
                  <a16:creationId xmlns:a16="http://schemas.microsoft.com/office/drawing/2014/main" id="{48B5271A-2B9E-4CB7-A708-782F027E7B49}"/>
                </a:ext>
              </a:extLst>
            </p:cNvPr>
            <p:cNvSpPr txBox="1"/>
            <p:nvPr/>
          </p:nvSpPr>
          <p:spPr>
            <a:xfrm>
              <a:off x="8856566" y="3232605"/>
              <a:ext cx="646331" cy="369332"/>
            </a:xfrm>
            <a:prstGeom prst="rect">
              <a:avLst/>
            </a:prstGeom>
            <a:noFill/>
          </p:spPr>
          <p:txBody>
            <a:bodyPr wrap="none" rtlCol="0">
              <a:spAutoFit/>
            </a:bodyPr>
            <a:lstStyle/>
            <a:p>
              <a:r>
                <a:rPr lang="zh-CN" altLang="en-US" dirty="0">
                  <a:solidFill>
                    <a:srgbClr val="92D050"/>
                  </a:solidFill>
                  <a:latin typeface="Arial Nova" panose="020B0604020202020204" pitchFamily="34" charset="0"/>
                  <a:ea typeface="Arial Unicode MS" panose="020B0604020202020204" pitchFamily="34" charset="-122"/>
                  <a:cs typeface="Arial Unicode MS" panose="020B0604020202020204" pitchFamily="34" charset="-122"/>
                </a:rPr>
                <a:t>分时</a:t>
              </a:r>
            </a:p>
          </p:txBody>
        </p:sp>
      </p:grpSp>
      <p:grpSp>
        <p:nvGrpSpPr>
          <p:cNvPr id="100" name="组合 99">
            <a:extLst>
              <a:ext uri="{FF2B5EF4-FFF2-40B4-BE49-F238E27FC236}">
                <a16:creationId xmlns:a16="http://schemas.microsoft.com/office/drawing/2014/main" id="{55E8174C-7EF8-4F32-B038-1789ED286ADA}"/>
              </a:ext>
            </a:extLst>
          </p:cNvPr>
          <p:cNvGrpSpPr/>
          <p:nvPr/>
        </p:nvGrpSpPr>
        <p:grpSpPr>
          <a:xfrm>
            <a:off x="4568149" y="5120518"/>
            <a:ext cx="5374270" cy="781200"/>
            <a:chOff x="8625733" y="3980305"/>
            <a:chExt cx="5374270" cy="781200"/>
          </a:xfrm>
        </p:grpSpPr>
        <p:pic>
          <p:nvPicPr>
            <p:cNvPr id="101" name="图片 100">
              <a:extLst>
                <a:ext uri="{FF2B5EF4-FFF2-40B4-BE49-F238E27FC236}">
                  <a16:creationId xmlns:a16="http://schemas.microsoft.com/office/drawing/2014/main" id="{61CE13BC-4573-42BA-BE3D-40BC1FDF4B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0162" y="3980305"/>
              <a:ext cx="4650474" cy="781200"/>
            </a:xfrm>
            <a:prstGeom prst="rect">
              <a:avLst/>
            </a:prstGeom>
          </p:spPr>
        </p:pic>
        <p:sp>
          <p:nvSpPr>
            <p:cNvPr id="102" name="Freeform 59">
              <a:extLst>
                <a:ext uri="{FF2B5EF4-FFF2-40B4-BE49-F238E27FC236}">
                  <a16:creationId xmlns:a16="http://schemas.microsoft.com/office/drawing/2014/main" id="{1F0A5A7D-BD04-4290-B9BA-EF96C424B25D}"/>
                </a:ext>
              </a:extLst>
            </p:cNvPr>
            <p:cNvSpPr>
              <a:spLocks/>
            </p:cNvSpPr>
            <p:nvPr/>
          </p:nvSpPr>
          <p:spPr bwMode="auto">
            <a:xfrm>
              <a:off x="9661998" y="3988308"/>
              <a:ext cx="4148638" cy="444660"/>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1" y="425"/>
                    <a:pt x="2385" y="411"/>
                    <a:pt x="2385" y="393"/>
                  </a:cubicBezTo>
                  <a:cubicBezTo>
                    <a:pt x="2385" y="32"/>
                    <a:pt x="2385" y="32"/>
                    <a:pt x="2385" y="32"/>
                  </a:cubicBezTo>
                  <a:cubicBezTo>
                    <a:pt x="2385" y="15"/>
                    <a:pt x="2371" y="0"/>
                    <a:pt x="2353" y="0"/>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60">
              <a:extLst>
                <a:ext uri="{FF2B5EF4-FFF2-40B4-BE49-F238E27FC236}">
                  <a16:creationId xmlns:a16="http://schemas.microsoft.com/office/drawing/2014/main" id="{01E7C490-D5DB-42A1-90C4-1B944FE02724}"/>
                </a:ext>
              </a:extLst>
            </p:cNvPr>
            <p:cNvSpPr>
              <a:spLocks/>
            </p:cNvSpPr>
            <p:nvPr/>
          </p:nvSpPr>
          <p:spPr bwMode="auto">
            <a:xfrm>
              <a:off x="8696622" y="3988308"/>
              <a:ext cx="966218" cy="444660"/>
            </a:xfrm>
            <a:custGeom>
              <a:avLst/>
              <a:gdLst>
                <a:gd name="T0" fmla="*/ 32 w 733"/>
                <a:gd name="T1" fmla="*/ 0 h 425"/>
                <a:gd name="T2" fmla="*/ 0 w 733"/>
                <a:gd name="T3" fmla="*/ 32 h 425"/>
                <a:gd name="T4" fmla="*/ 0 w 733"/>
                <a:gd name="T5" fmla="*/ 393 h 425"/>
                <a:gd name="T6" fmla="*/ 32 w 733"/>
                <a:gd name="T7" fmla="*/ 425 h 425"/>
                <a:gd name="T8" fmla="*/ 733 w 733"/>
                <a:gd name="T9" fmla="*/ 425 h 425"/>
                <a:gd name="T10" fmla="*/ 733 w 733"/>
                <a:gd name="T11" fmla="*/ 0 h 425"/>
                <a:gd name="T12" fmla="*/ 32 w 733"/>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3" h="425">
                  <a:moveTo>
                    <a:pt x="32" y="0"/>
                  </a:moveTo>
                  <a:cubicBezTo>
                    <a:pt x="14" y="0"/>
                    <a:pt x="0" y="15"/>
                    <a:pt x="0" y="32"/>
                  </a:cubicBezTo>
                  <a:cubicBezTo>
                    <a:pt x="0" y="393"/>
                    <a:pt x="0" y="393"/>
                    <a:pt x="0" y="393"/>
                  </a:cubicBezTo>
                  <a:cubicBezTo>
                    <a:pt x="0" y="411"/>
                    <a:pt x="14" y="425"/>
                    <a:pt x="32" y="425"/>
                  </a:cubicBezTo>
                  <a:cubicBezTo>
                    <a:pt x="733" y="425"/>
                    <a:pt x="733" y="425"/>
                    <a:pt x="733" y="425"/>
                  </a:cubicBezTo>
                  <a:cubicBezTo>
                    <a:pt x="733" y="0"/>
                    <a:pt x="733" y="0"/>
                    <a:pt x="733" y="0"/>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61">
              <a:extLst>
                <a:ext uri="{FF2B5EF4-FFF2-40B4-BE49-F238E27FC236}">
                  <a16:creationId xmlns:a16="http://schemas.microsoft.com/office/drawing/2014/main" id="{0B864C21-7A18-4EC9-8C82-2FBEA873BA11}"/>
                </a:ext>
              </a:extLst>
            </p:cNvPr>
            <p:cNvSpPr>
              <a:spLocks/>
            </p:cNvSpPr>
            <p:nvPr/>
          </p:nvSpPr>
          <p:spPr bwMode="auto">
            <a:xfrm>
              <a:off x="9047980" y="4250913"/>
              <a:ext cx="263502" cy="265332"/>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文本框 104">
              <a:extLst>
                <a:ext uri="{FF2B5EF4-FFF2-40B4-BE49-F238E27FC236}">
                  <a16:creationId xmlns:a16="http://schemas.microsoft.com/office/drawing/2014/main" id="{59FFF5AE-5521-478E-B161-9EFDF201D8BF}"/>
                </a:ext>
              </a:extLst>
            </p:cNvPr>
            <p:cNvSpPr txBox="1"/>
            <p:nvPr/>
          </p:nvSpPr>
          <p:spPr>
            <a:xfrm>
              <a:off x="9660353" y="4025972"/>
              <a:ext cx="4339650" cy="369332"/>
            </a:xfrm>
            <a:prstGeom prst="rect">
              <a:avLst/>
            </a:prstGeom>
            <a:noFill/>
          </p:spPr>
          <p:txBody>
            <a:bodyPr wrap="none" rtlCol="0">
              <a:spAutoFit/>
            </a:bodyPr>
            <a:lstStyle/>
            <a:p>
              <a:r>
                <a:rPr lang="zh-CN" altLang="en-US" dirty="0">
                  <a:solidFill>
                    <a:schemeClr val="bg1"/>
                  </a:solidFill>
                </a:rPr>
                <a:t>每个用户一个系统（图形界面，易用性）</a:t>
              </a:r>
            </a:p>
          </p:txBody>
        </p:sp>
        <p:sp>
          <p:nvSpPr>
            <p:cNvPr id="106" name="文本框 105">
              <a:extLst>
                <a:ext uri="{FF2B5EF4-FFF2-40B4-BE49-F238E27FC236}">
                  <a16:creationId xmlns:a16="http://schemas.microsoft.com/office/drawing/2014/main" id="{7204550B-DAF7-42EC-A3F2-91FD740E8230}"/>
                </a:ext>
              </a:extLst>
            </p:cNvPr>
            <p:cNvSpPr txBox="1"/>
            <p:nvPr/>
          </p:nvSpPr>
          <p:spPr>
            <a:xfrm>
              <a:off x="8625733" y="4025972"/>
              <a:ext cx="1107996" cy="369332"/>
            </a:xfrm>
            <a:prstGeom prst="rect">
              <a:avLst/>
            </a:prstGeom>
            <a:noFill/>
          </p:spPr>
          <p:txBody>
            <a:bodyPr wrap="none" rtlCol="0">
              <a:spAutoFit/>
            </a:bodyPr>
            <a:lstStyle/>
            <a:p>
              <a:r>
                <a:rPr lang="zh-CN" altLang="en-US" dirty="0">
                  <a:solidFill>
                    <a:srgbClr val="FF0000"/>
                  </a:solidFill>
                  <a:latin typeface="Arial Nova" panose="020B0604020202020204" pitchFamily="34" charset="0"/>
                  <a:ea typeface="Arial Unicode MS" panose="020B0604020202020204" pitchFamily="34" charset="-122"/>
                  <a:cs typeface="Arial Unicode MS" panose="020B0604020202020204" pitchFamily="34" charset="-122"/>
                </a:rPr>
                <a:t>个人计算</a:t>
              </a:r>
            </a:p>
          </p:txBody>
        </p:sp>
      </p:grpSp>
      <p:grpSp>
        <p:nvGrpSpPr>
          <p:cNvPr id="107" name="组合 106">
            <a:extLst>
              <a:ext uri="{FF2B5EF4-FFF2-40B4-BE49-F238E27FC236}">
                <a16:creationId xmlns:a16="http://schemas.microsoft.com/office/drawing/2014/main" id="{3CF5EB94-DCE3-4F2E-9E88-D91CA604E8BF}"/>
              </a:ext>
            </a:extLst>
          </p:cNvPr>
          <p:cNvGrpSpPr/>
          <p:nvPr/>
        </p:nvGrpSpPr>
        <p:grpSpPr>
          <a:xfrm>
            <a:off x="1139595" y="6023475"/>
            <a:ext cx="4465661" cy="798741"/>
            <a:chOff x="5197179" y="4966822"/>
            <a:chExt cx="4465661" cy="798741"/>
          </a:xfrm>
        </p:grpSpPr>
        <p:pic>
          <p:nvPicPr>
            <p:cNvPr id="108" name="图片 107">
              <a:extLst>
                <a:ext uri="{FF2B5EF4-FFF2-40B4-BE49-F238E27FC236}">
                  <a16:creationId xmlns:a16="http://schemas.microsoft.com/office/drawing/2014/main" id="{B3D232FD-7F9F-48DA-A711-AE45371E91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7179" y="4982886"/>
              <a:ext cx="3899464" cy="782677"/>
            </a:xfrm>
            <a:prstGeom prst="rect">
              <a:avLst/>
            </a:prstGeom>
          </p:spPr>
        </p:pic>
        <p:sp>
          <p:nvSpPr>
            <p:cNvPr id="109" name="Freeform 65">
              <a:extLst>
                <a:ext uri="{FF2B5EF4-FFF2-40B4-BE49-F238E27FC236}">
                  <a16:creationId xmlns:a16="http://schemas.microsoft.com/office/drawing/2014/main" id="{7309685C-E1BB-425A-B7EC-09FBF9AA9696}"/>
                </a:ext>
              </a:extLst>
            </p:cNvPr>
            <p:cNvSpPr>
              <a:spLocks/>
            </p:cNvSpPr>
            <p:nvPr/>
          </p:nvSpPr>
          <p:spPr bwMode="auto">
            <a:xfrm>
              <a:off x="5203825" y="4966822"/>
              <a:ext cx="3491492" cy="444660"/>
            </a:xfrm>
            <a:custGeom>
              <a:avLst/>
              <a:gdLst>
                <a:gd name="T0" fmla="*/ 32 w 2385"/>
                <a:gd name="T1" fmla="*/ 0 h 425"/>
                <a:gd name="T2" fmla="*/ 2385 w 2385"/>
                <a:gd name="T3" fmla="*/ 0 h 425"/>
                <a:gd name="T4" fmla="*/ 2385 w 2385"/>
                <a:gd name="T5" fmla="*/ 425 h 425"/>
                <a:gd name="T6" fmla="*/ 32 w 2385"/>
                <a:gd name="T7" fmla="*/ 425 h 425"/>
                <a:gd name="T8" fmla="*/ 0 w 2385"/>
                <a:gd name="T9" fmla="*/ 393 h 425"/>
                <a:gd name="T10" fmla="*/ 0 w 2385"/>
                <a:gd name="T11" fmla="*/ 32 h 425"/>
                <a:gd name="T12" fmla="*/ 32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32" y="0"/>
                  </a:moveTo>
                  <a:cubicBezTo>
                    <a:pt x="2385" y="0"/>
                    <a:pt x="2385" y="0"/>
                    <a:pt x="2385" y="0"/>
                  </a:cubicBezTo>
                  <a:cubicBezTo>
                    <a:pt x="2385" y="425"/>
                    <a:pt x="2385" y="425"/>
                    <a:pt x="2385" y="425"/>
                  </a:cubicBezTo>
                  <a:cubicBezTo>
                    <a:pt x="32" y="425"/>
                    <a:pt x="32" y="425"/>
                    <a:pt x="32" y="425"/>
                  </a:cubicBezTo>
                  <a:cubicBezTo>
                    <a:pt x="15" y="425"/>
                    <a:pt x="0" y="410"/>
                    <a:pt x="0" y="393"/>
                  </a:cubicBezTo>
                  <a:cubicBezTo>
                    <a:pt x="0" y="32"/>
                    <a:pt x="0" y="32"/>
                    <a:pt x="0" y="32"/>
                  </a:cubicBezTo>
                  <a:cubicBezTo>
                    <a:pt x="0" y="15"/>
                    <a:pt x="15" y="0"/>
                    <a:pt x="32" y="0"/>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66">
              <a:extLst>
                <a:ext uri="{FF2B5EF4-FFF2-40B4-BE49-F238E27FC236}">
                  <a16:creationId xmlns:a16="http://schemas.microsoft.com/office/drawing/2014/main" id="{F93C0BB3-22FE-41F2-AE92-CCE953F10B35}"/>
                </a:ext>
              </a:extLst>
            </p:cNvPr>
            <p:cNvSpPr>
              <a:spLocks/>
            </p:cNvSpPr>
            <p:nvPr/>
          </p:nvSpPr>
          <p:spPr bwMode="auto">
            <a:xfrm>
              <a:off x="8696622" y="4966822"/>
              <a:ext cx="966218" cy="444660"/>
            </a:xfrm>
            <a:custGeom>
              <a:avLst/>
              <a:gdLst>
                <a:gd name="T0" fmla="*/ 702 w 734"/>
                <a:gd name="T1" fmla="*/ 0 h 425"/>
                <a:gd name="T2" fmla="*/ 734 w 734"/>
                <a:gd name="T3" fmla="*/ 32 h 425"/>
                <a:gd name="T4" fmla="*/ 734 w 734"/>
                <a:gd name="T5" fmla="*/ 393 h 425"/>
                <a:gd name="T6" fmla="*/ 702 w 734"/>
                <a:gd name="T7" fmla="*/ 425 h 425"/>
                <a:gd name="T8" fmla="*/ 0 w 734"/>
                <a:gd name="T9" fmla="*/ 425 h 425"/>
                <a:gd name="T10" fmla="*/ 0 w 734"/>
                <a:gd name="T11" fmla="*/ 0 h 425"/>
                <a:gd name="T12" fmla="*/ 70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702" y="0"/>
                  </a:moveTo>
                  <a:cubicBezTo>
                    <a:pt x="720" y="0"/>
                    <a:pt x="734" y="15"/>
                    <a:pt x="734" y="32"/>
                  </a:cubicBezTo>
                  <a:cubicBezTo>
                    <a:pt x="734" y="393"/>
                    <a:pt x="734" y="393"/>
                    <a:pt x="734" y="393"/>
                  </a:cubicBezTo>
                  <a:cubicBezTo>
                    <a:pt x="734" y="410"/>
                    <a:pt x="720" y="425"/>
                    <a:pt x="702" y="425"/>
                  </a:cubicBezTo>
                  <a:cubicBezTo>
                    <a:pt x="0" y="425"/>
                    <a:pt x="0" y="425"/>
                    <a:pt x="0" y="425"/>
                  </a:cubicBezTo>
                  <a:cubicBezTo>
                    <a:pt x="0" y="0"/>
                    <a:pt x="0" y="0"/>
                    <a:pt x="0" y="0"/>
                  </a:cubicBezTo>
                  <a:lnTo>
                    <a:pt x="7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67">
              <a:extLst>
                <a:ext uri="{FF2B5EF4-FFF2-40B4-BE49-F238E27FC236}">
                  <a16:creationId xmlns:a16="http://schemas.microsoft.com/office/drawing/2014/main" id="{F07BFDA2-FA10-4A53-A3B3-75467629B49E}"/>
                </a:ext>
              </a:extLst>
            </p:cNvPr>
            <p:cNvSpPr>
              <a:spLocks/>
            </p:cNvSpPr>
            <p:nvPr/>
          </p:nvSpPr>
          <p:spPr bwMode="auto">
            <a:xfrm>
              <a:off x="9047980" y="5257275"/>
              <a:ext cx="263502" cy="263502"/>
            </a:xfrm>
            <a:custGeom>
              <a:avLst/>
              <a:gdLst>
                <a:gd name="T0" fmla="*/ 72 w 144"/>
                <a:gd name="T1" fmla="*/ 144 h 144"/>
                <a:gd name="T2" fmla="*/ 144 w 144"/>
                <a:gd name="T3" fmla="*/ 72 h 144"/>
                <a:gd name="T4" fmla="*/ 72 w 144"/>
                <a:gd name="T5" fmla="*/ 0 h 144"/>
                <a:gd name="T6" fmla="*/ 0 w 144"/>
                <a:gd name="T7" fmla="*/ 72 h 144"/>
                <a:gd name="T8" fmla="*/ 72 w 144"/>
                <a:gd name="T9" fmla="*/ 144 h 144"/>
              </a:gdLst>
              <a:ahLst/>
              <a:cxnLst>
                <a:cxn ang="0">
                  <a:pos x="T0" y="T1"/>
                </a:cxn>
                <a:cxn ang="0">
                  <a:pos x="T2" y="T3"/>
                </a:cxn>
                <a:cxn ang="0">
                  <a:pos x="T4" y="T5"/>
                </a:cxn>
                <a:cxn ang="0">
                  <a:pos x="T6" y="T7"/>
                </a:cxn>
                <a:cxn ang="0">
                  <a:pos x="T8" y="T9"/>
                </a:cxn>
              </a:cxnLst>
              <a:rect l="0" t="0" r="r" b="b"/>
              <a:pathLst>
                <a:path w="144" h="144">
                  <a:moveTo>
                    <a:pt x="72" y="144"/>
                  </a:moveTo>
                  <a:lnTo>
                    <a:pt x="144" y="72"/>
                  </a:lnTo>
                  <a:lnTo>
                    <a:pt x="72" y="0"/>
                  </a:lnTo>
                  <a:lnTo>
                    <a:pt x="0" y="72"/>
                  </a:lnTo>
                  <a:lnTo>
                    <a:pt x="72"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文本框 111">
              <a:extLst>
                <a:ext uri="{FF2B5EF4-FFF2-40B4-BE49-F238E27FC236}">
                  <a16:creationId xmlns:a16="http://schemas.microsoft.com/office/drawing/2014/main" id="{49E3058B-9C56-46C8-B4A8-9730D973AC66}"/>
                </a:ext>
              </a:extLst>
            </p:cNvPr>
            <p:cNvSpPr txBox="1"/>
            <p:nvPr/>
          </p:nvSpPr>
          <p:spPr>
            <a:xfrm>
              <a:off x="5197179" y="5004486"/>
              <a:ext cx="3647152" cy="369332"/>
            </a:xfrm>
            <a:prstGeom prst="rect">
              <a:avLst/>
            </a:prstGeom>
            <a:noFill/>
          </p:spPr>
          <p:txBody>
            <a:bodyPr wrap="none" rtlCol="0">
              <a:spAutoFit/>
            </a:bodyPr>
            <a:lstStyle/>
            <a:p>
              <a:r>
                <a:rPr lang="zh-CN" altLang="en-US" dirty="0">
                  <a:solidFill>
                    <a:schemeClr val="bg1"/>
                  </a:solidFill>
                </a:rPr>
                <a:t>每个用户多个系统（安全、协同）</a:t>
              </a:r>
            </a:p>
          </p:txBody>
        </p:sp>
        <p:sp>
          <p:nvSpPr>
            <p:cNvPr id="113" name="文本框 112">
              <a:extLst>
                <a:ext uri="{FF2B5EF4-FFF2-40B4-BE49-F238E27FC236}">
                  <a16:creationId xmlns:a16="http://schemas.microsoft.com/office/drawing/2014/main" id="{653002AF-4556-467A-9F41-1013CABDB30E}"/>
                </a:ext>
              </a:extLst>
            </p:cNvPr>
            <p:cNvSpPr txBox="1"/>
            <p:nvPr/>
          </p:nvSpPr>
          <p:spPr>
            <a:xfrm>
              <a:off x="8741150" y="5004486"/>
              <a:ext cx="877163" cy="369332"/>
            </a:xfrm>
            <a:prstGeom prst="rect">
              <a:avLst/>
            </a:prstGeom>
            <a:noFill/>
          </p:spPr>
          <p:txBody>
            <a:bodyPr wrap="none" rtlCol="0">
              <a:spAutoFit/>
            </a:bodyPr>
            <a:lstStyle/>
            <a:p>
              <a:r>
                <a:rPr lang="zh-CN" altLang="en-US" dirty="0">
                  <a:solidFill>
                    <a:srgbClr val="0070C0"/>
                  </a:solidFill>
                  <a:latin typeface="Arial Nova" panose="020B0604020202020204" pitchFamily="34" charset="0"/>
                  <a:ea typeface="Arial Unicode MS" panose="020B0604020202020204" pitchFamily="34" charset="-122"/>
                  <a:cs typeface="Arial Unicode MS" panose="020B0604020202020204" pitchFamily="34" charset="-122"/>
                </a:rPr>
                <a:t>分布式</a:t>
              </a:r>
            </a:p>
          </p:txBody>
        </p:sp>
      </p:grpSp>
      <p:sp>
        <p:nvSpPr>
          <p:cNvPr id="63" name="文本占位符 1">
            <a:extLst>
              <a:ext uri="{FF2B5EF4-FFF2-40B4-BE49-F238E27FC236}">
                <a16:creationId xmlns:a16="http://schemas.microsoft.com/office/drawing/2014/main" id="{0C62C14A-2108-46E6-8DEB-834A73ECBDBB}"/>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发展历程</a:t>
            </a:r>
            <a:endParaRPr lang="zh-CN" altLang="en-US" sz="2000" dirty="0"/>
          </a:p>
        </p:txBody>
      </p:sp>
      <p:sp>
        <p:nvSpPr>
          <p:cNvPr id="64" name="文本占位符 3">
            <a:extLst>
              <a:ext uri="{FF2B5EF4-FFF2-40B4-BE49-F238E27FC236}">
                <a16:creationId xmlns:a16="http://schemas.microsoft.com/office/drawing/2014/main" id="{B87205E6-A9C4-437D-98C4-802ABAB134AD}"/>
              </a:ext>
            </a:extLst>
          </p:cNvPr>
          <p:cNvSpPr txBox="1">
            <a:spLocks/>
          </p:cNvSpPr>
          <p:nvPr/>
        </p:nvSpPr>
        <p:spPr>
          <a:xfrm>
            <a:off x="5241214" y="72410"/>
            <a:ext cx="1579278"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prstClr val="white"/>
                </a:solidFill>
                <a:latin typeface="Century Gothic"/>
                <a:ea typeface="微软雅黑"/>
              </a:rPr>
              <a:t>03 </a:t>
            </a:r>
            <a:r>
              <a:rPr lang="zh-CN" altLang="en-US" dirty="0">
                <a:solidFill>
                  <a:prstClr val="white"/>
                </a:solidFill>
                <a:latin typeface="Century Gothic"/>
                <a:ea typeface="微软雅黑"/>
              </a:rPr>
              <a:t>基本类型</a:t>
            </a:r>
          </a:p>
        </p:txBody>
      </p:sp>
      <p:sp>
        <p:nvSpPr>
          <p:cNvPr id="65" name="文本占位符 4">
            <a:extLst>
              <a:ext uri="{FF2B5EF4-FFF2-40B4-BE49-F238E27FC236}">
                <a16:creationId xmlns:a16="http://schemas.microsoft.com/office/drawing/2014/main" id="{126C8ADB-50E8-4F3B-92AE-45A3AF3ADB3B}"/>
              </a:ext>
            </a:extLst>
          </p:cNvPr>
          <p:cNvSpPr txBox="1">
            <a:spLocks/>
          </p:cNvSpPr>
          <p:nvPr/>
        </p:nvSpPr>
        <p:spPr>
          <a:xfrm>
            <a:off x="7228232" y="72410"/>
            <a:ext cx="1817874"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 </a:t>
            </a:r>
            <a:r>
              <a:rPr lang="zh-CN" altLang="en-US" dirty="0"/>
              <a:t>运行环境 </a:t>
            </a:r>
          </a:p>
        </p:txBody>
      </p:sp>
      <p:sp>
        <p:nvSpPr>
          <p:cNvPr id="66" name="文本占位符 5">
            <a:extLst>
              <a:ext uri="{FF2B5EF4-FFF2-40B4-BE49-F238E27FC236}">
                <a16:creationId xmlns:a16="http://schemas.microsoft.com/office/drawing/2014/main" id="{93710A36-99EE-4AFB-8243-C6B335F82C3C}"/>
              </a:ext>
            </a:extLst>
          </p:cNvPr>
          <p:cNvSpPr txBox="1">
            <a:spLocks/>
          </p:cNvSpPr>
          <p:nvPr/>
        </p:nvSpPr>
        <p:spPr>
          <a:xfrm>
            <a:off x="9230836"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05 </a:t>
            </a:r>
            <a:r>
              <a:rPr lang="zh-CN" altLang="en-US"/>
              <a:t>体系结构</a:t>
            </a:r>
            <a:endParaRPr lang="zh-CN" altLang="en-US" dirty="0"/>
          </a:p>
        </p:txBody>
      </p:sp>
      <p:sp>
        <p:nvSpPr>
          <p:cNvPr id="67" name="文本占位符 2">
            <a:extLst>
              <a:ext uri="{FF2B5EF4-FFF2-40B4-BE49-F238E27FC236}">
                <a16:creationId xmlns:a16="http://schemas.microsoft.com/office/drawing/2014/main" id="{90E9E382-2DE7-449D-953A-FC2347B407A5}"/>
              </a:ext>
            </a:extLst>
          </p:cNvPr>
          <p:cNvSpPr>
            <a:spLocks noGrp="1"/>
          </p:cNvSpPr>
          <p:nvPr>
            <p:ph type="body" sz="quarter" idx="11"/>
          </p:nvPr>
        </p:nvSpPr>
        <p:spPr>
          <a:xfrm>
            <a:off x="3246403" y="72410"/>
            <a:ext cx="1566454" cy="369332"/>
          </a:xfrm>
          <a:noFill/>
        </p:spPr>
        <p:txBody>
          <a:bodyPr wrap="none" rtlCol="0">
            <a:spAutoFit/>
          </a:bodyPr>
          <a:lstStyle/>
          <a:p>
            <a:r>
              <a:rPr lang="en-US" altLang="zh-CN" dirty="0"/>
              <a:t>02 </a:t>
            </a:r>
            <a:r>
              <a:rPr lang="zh-CN" altLang="en-US" dirty="0"/>
              <a:t>基本概念</a:t>
            </a:r>
          </a:p>
        </p:txBody>
      </p:sp>
    </p:spTree>
    <p:custDataLst>
      <p:tags r:id="rId1"/>
    </p:custDataLst>
    <p:extLst>
      <p:ext uri="{BB962C8B-B14F-4D97-AF65-F5344CB8AC3E}">
        <p14:creationId xmlns:p14="http://schemas.microsoft.com/office/powerpoint/2010/main" val="1916205709"/>
      </p:ext>
    </p:extLst>
  </p:cSld>
  <p:clrMapOvr>
    <a:masterClrMapping/>
  </p:clrMapOvr>
  <mc:AlternateContent xmlns:mc="http://schemas.openxmlformats.org/markup-compatibility/2006" xmlns:p14="http://schemas.microsoft.com/office/powerpoint/2010/main">
    <mc:Choice Requires="p14">
      <p:transition spd="slow" p14:dur="2000" advTm="44685"/>
    </mc:Choice>
    <mc:Fallback xmlns="">
      <p:transition spd="slow" advTm="44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anim calcmode="lin" valueType="num">
                                      <p:cBhvr>
                                        <p:cTn id="12" dur="500" fill="hold"/>
                                        <p:tgtEl>
                                          <p:spTgt spid="72"/>
                                        </p:tgtEl>
                                        <p:attrNameLst>
                                          <p:attrName>ppt_x</p:attrName>
                                        </p:attrNameLst>
                                      </p:cBhvr>
                                      <p:tavLst>
                                        <p:tav tm="0">
                                          <p:val>
                                            <p:strVal val="#ppt_x"/>
                                          </p:val>
                                        </p:tav>
                                        <p:tav tm="100000">
                                          <p:val>
                                            <p:strVal val="#ppt_x"/>
                                          </p:val>
                                        </p:tav>
                                      </p:tavLst>
                                    </p:anim>
                                    <p:anim calcmode="lin" valueType="num">
                                      <p:cBhvr>
                                        <p:cTn id="13" dur="500" fill="hold"/>
                                        <p:tgtEl>
                                          <p:spTgt spid="7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anim calcmode="lin" valueType="num">
                                      <p:cBhvr>
                                        <p:cTn id="18" dur="500" fill="hold"/>
                                        <p:tgtEl>
                                          <p:spTgt spid="79"/>
                                        </p:tgtEl>
                                        <p:attrNameLst>
                                          <p:attrName>ppt_x</p:attrName>
                                        </p:attrNameLst>
                                      </p:cBhvr>
                                      <p:tavLst>
                                        <p:tav tm="0">
                                          <p:val>
                                            <p:strVal val="#ppt_x"/>
                                          </p:val>
                                        </p:tav>
                                        <p:tav tm="100000">
                                          <p:val>
                                            <p:strVal val="#ppt_x"/>
                                          </p:val>
                                        </p:tav>
                                      </p:tavLst>
                                    </p:anim>
                                    <p:anim calcmode="lin" valueType="num">
                                      <p:cBhvr>
                                        <p:cTn id="19" dur="500" fill="hold"/>
                                        <p:tgtEl>
                                          <p:spTgt spid="79"/>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anim calcmode="lin" valueType="num">
                                      <p:cBhvr>
                                        <p:cTn id="24" dur="500" fill="hold"/>
                                        <p:tgtEl>
                                          <p:spTgt spid="86"/>
                                        </p:tgtEl>
                                        <p:attrNameLst>
                                          <p:attrName>ppt_x</p:attrName>
                                        </p:attrNameLst>
                                      </p:cBhvr>
                                      <p:tavLst>
                                        <p:tav tm="0">
                                          <p:val>
                                            <p:strVal val="#ppt_x"/>
                                          </p:val>
                                        </p:tav>
                                        <p:tav tm="100000">
                                          <p:val>
                                            <p:strVal val="#ppt_x"/>
                                          </p:val>
                                        </p:tav>
                                      </p:tavLst>
                                    </p:anim>
                                    <p:anim calcmode="lin" valueType="num">
                                      <p:cBhvr>
                                        <p:cTn id="25" dur="500" fill="hold"/>
                                        <p:tgtEl>
                                          <p:spTgt spid="86"/>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500"/>
                                        <p:tgtEl>
                                          <p:spTgt spid="93"/>
                                        </p:tgtEl>
                                      </p:cBhvr>
                                    </p:animEffect>
                                    <p:anim calcmode="lin" valueType="num">
                                      <p:cBhvr>
                                        <p:cTn id="30" dur="500" fill="hold"/>
                                        <p:tgtEl>
                                          <p:spTgt spid="93"/>
                                        </p:tgtEl>
                                        <p:attrNameLst>
                                          <p:attrName>ppt_x</p:attrName>
                                        </p:attrNameLst>
                                      </p:cBhvr>
                                      <p:tavLst>
                                        <p:tav tm="0">
                                          <p:val>
                                            <p:strVal val="#ppt_x"/>
                                          </p:val>
                                        </p:tav>
                                        <p:tav tm="100000">
                                          <p:val>
                                            <p:strVal val="#ppt_x"/>
                                          </p:val>
                                        </p:tav>
                                      </p:tavLst>
                                    </p:anim>
                                    <p:anim calcmode="lin" valueType="num">
                                      <p:cBhvr>
                                        <p:cTn id="31" dur="500" fill="hold"/>
                                        <p:tgtEl>
                                          <p:spTgt spid="93"/>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42" presetClass="entr" presetSubtype="0" fill="hold" nodeType="after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500"/>
                                        <p:tgtEl>
                                          <p:spTgt spid="100"/>
                                        </p:tgtEl>
                                      </p:cBhvr>
                                    </p:animEffect>
                                    <p:anim calcmode="lin" valueType="num">
                                      <p:cBhvr>
                                        <p:cTn id="36" dur="500" fill="hold"/>
                                        <p:tgtEl>
                                          <p:spTgt spid="100"/>
                                        </p:tgtEl>
                                        <p:attrNameLst>
                                          <p:attrName>ppt_x</p:attrName>
                                        </p:attrNameLst>
                                      </p:cBhvr>
                                      <p:tavLst>
                                        <p:tav tm="0">
                                          <p:val>
                                            <p:strVal val="#ppt_x"/>
                                          </p:val>
                                        </p:tav>
                                        <p:tav tm="100000">
                                          <p:val>
                                            <p:strVal val="#ppt_x"/>
                                          </p:val>
                                        </p:tav>
                                      </p:tavLst>
                                    </p:anim>
                                    <p:anim calcmode="lin" valueType="num">
                                      <p:cBhvr>
                                        <p:cTn id="37" dur="500" fill="hold"/>
                                        <p:tgtEl>
                                          <p:spTgt spid="100"/>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42" presetClass="entr" presetSubtype="0" fill="hold" nodeType="afterEffect">
                                  <p:stCondLst>
                                    <p:cond delay="0"/>
                                  </p:stCondLst>
                                  <p:childTnLst>
                                    <p:set>
                                      <p:cBhvr>
                                        <p:cTn id="40" dur="1" fill="hold">
                                          <p:stCondLst>
                                            <p:cond delay="0"/>
                                          </p:stCondLst>
                                        </p:cTn>
                                        <p:tgtEl>
                                          <p:spTgt spid="107"/>
                                        </p:tgtEl>
                                        <p:attrNameLst>
                                          <p:attrName>style.visibility</p:attrName>
                                        </p:attrNameLst>
                                      </p:cBhvr>
                                      <p:to>
                                        <p:strVal val="visible"/>
                                      </p:to>
                                    </p:set>
                                    <p:animEffect transition="in" filter="fade">
                                      <p:cBhvr>
                                        <p:cTn id="41" dur="500"/>
                                        <p:tgtEl>
                                          <p:spTgt spid="107"/>
                                        </p:tgtEl>
                                      </p:cBhvr>
                                    </p:animEffect>
                                    <p:anim calcmode="lin" valueType="num">
                                      <p:cBhvr>
                                        <p:cTn id="42" dur="500" fill="hold"/>
                                        <p:tgtEl>
                                          <p:spTgt spid="107"/>
                                        </p:tgtEl>
                                        <p:attrNameLst>
                                          <p:attrName>ppt_x</p:attrName>
                                        </p:attrNameLst>
                                      </p:cBhvr>
                                      <p:tavLst>
                                        <p:tav tm="0">
                                          <p:val>
                                            <p:strVal val="#ppt_x"/>
                                          </p:val>
                                        </p:tav>
                                        <p:tav tm="100000">
                                          <p:val>
                                            <p:strVal val="#ppt_x"/>
                                          </p:val>
                                        </p:tav>
                                      </p:tavLst>
                                    </p:anim>
                                    <p:anim calcmode="lin" valueType="num">
                                      <p:cBhvr>
                                        <p:cTn id="43" dur="5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1261884" cy="523220"/>
          </a:xfrm>
          <a:prstGeom prst="rect">
            <a:avLst/>
          </a:prstGeom>
          <a:noFill/>
        </p:spPr>
        <p:txBody>
          <a:bodyPr wrap="none" rtlCol="0">
            <a:spAutoFit/>
          </a:bodyPr>
          <a:lstStyle/>
          <a:p>
            <a:r>
              <a:rPr lang="zh-CN" altLang="en-US" sz="2800" b="1" dirty="0">
                <a:solidFill>
                  <a:srgbClr val="FF0000"/>
                </a:solidFill>
              </a:rPr>
              <a:t>单用户</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4"/>
          <a:stretch>
            <a:fillRect/>
          </a:stretch>
        </p:blipFill>
        <p:spPr>
          <a:xfrm>
            <a:off x="556063" y="667655"/>
            <a:ext cx="861697" cy="861697"/>
          </a:xfrm>
          <a:prstGeom prst="rect">
            <a:avLst/>
          </a:prstGeom>
        </p:spPr>
      </p:pic>
      <p:sp>
        <p:nvSpPr>
          <p:cNvPr id="24" name="文本占位符 1">
            <a:extLst>
              <a:ext uri="{FF2B5EF4-FFF2-40B4-BE49-F238E27FC236}">
                <a16:creationId xmlns:a16="http://schemas.microsoft.com/office/drawing/2014/main" id="{3FC50FE2-67FD-41A7-AC13-9D4E1AE72397}"/>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发展历程</a:t>
            </a:r>
            <a:endParaRPr lang="zh-CN" altLang="en-US" sz="2000" dirty="0"/>
          </a:p>
        </p:txBody>
      </p:sp>
      <p:sp>
        <p:nvSpPr>
          <p:cNvPr id="25" name="文本占位符 3">
            <a:extLst>
              <a:ext uri="{FF2B5EF4-FFF2-40B4-BE49-F238E27FC236}">
                <a16:creationId xmlns:a16="http://schemas.microsoft.com/office/drawing/2014/main" id="{858FF098-2212-4DB0-97E0-30E8178A8B28}"/>
              </a:ext>
            </a:extLst>
          </p:cNvPr>
          <p:cNvSpPr txBox="1">
            <a:spLocks/>
          </p:cNvSpPr>
          <p:nvPr/>
        </p:nvSpPr>
        <p:spPr>
          <a:xfrm>
            <a:off x="5241214" y="72410"/>
            <a:ext cx="1579278"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prstClr val="white"/>
                </a:solidFill>
                <a:latin typeface="Century Gothic"/>
                <a:ea typeface="微软雅黑"/>
              </a:rPr>
              <a:t>03 </a:t>
            </a:r>
            <a:r>
              <a:rPr lang="zh-CN" altLang="en-US" dirty="0">
                <a:solidFill>
                  <a:prstClr val="white"/>
                </a:solidFill>
                <a:latin typeface="Century Gothic"/>
                <a:ea typeface="微软雅黑"/>
              </a:rPr>
              <a:t>基本类型</a:t>
            </a:r>
          </a:p>
        </p:txBody>
      </p:sp>
      <p:sp>
        <p:nvSpPr>
          <p:cNvPr id="26" name="文本占位符 4">
            <a:extLst>
              <a:ext uri="{FF2B5EF4-FFF2-40B4-BE49-F238E27FC236}">
                <a16:creationId xmlns:a16="http://schemas.microsoft.com/office/drawing/2014/main" id="{0090781A-4568-451F-927F-CDD441FB7852}"/>
              </a:ext>
            </a:extLst>
          </p:cNvPr>
          <p:cNvSpPr txBox="1">
            <a:spLocks/>
          </p:cNvSpPr>
          <p:nvPr/>
        </p:nvSpPr>
        <p:spPr>
          <a:xfrm>
            <a:off x="7228232" y="72410"/>
            <a:ext cx="1817874"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 </a:t>
            </a:r>
            <a:r>
              <a:rPr lang="zh-CN" altLang="en-US" dirty="0"/>
              <a:t>运行环境 </a:t>
            </a:r>
          </a:p>
        </p:txBody>
      </p:sp>
      <p:sp>
        <p:nvSpPr>
          <p:cNvPr id="27" name="文本占位符 5">
            <a:extLst>
              <a:ext uri="{FF2B5EF4-FFF2-40B4-BE49-F238E27FC236}">
                <a16:creationId xmlns:a16="http://schemas.microsoft.com/office/drawing/2014/main" id="{1DF8BA85-18F9-4FA9-A928-123C3F72CDF9}"/>
              </a:ext>
            </a:extLst>
          </p:cNvPr>
          <p:cNvSpPr txBox="1">
            <a:spLocks/>
          </p:cNvSpPr>
          <p:nvPr/>
        </p:nvSpPr>
        <p:spPr>
          <a:xfrm>
            <a:off x="9230836"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05 </a:t>
            </a:r>
            <a:r>
              <a:rPr lang="zh-CN" altLang="en-US"/>
              <a:t>体系结构</a:t>
            </a:r>
            <a:endParaRPr lang="zh-CN" altLang="en-US" dirty="0"/>
          </a:p>
        </p:txBody>
      </p:sp>
      <p:sp>
        <p:nvSpPr>
          <p:cNvPr id="28" name="文本占位符 2">
            <a:extLst>
              <a:ext uri="{FF2B5EF4-FFF2-40B4-BE49-F238E27FC236}">
                <a16:creationId xmlns:a16="http://schemas.microsoft.com/office/drawing/2014/main" id="{4D0954E0-73D9-4AD9-85A1-47A19B56386F}"/>
              </a:ext>
            </a:extLst>
          </p:cNvPr>
          <p:cNvSpPr>
            <a:spLocks noGrp="1"/>
          </p:cNvSpPr>
          <p:nvPr>
            <p:ph type="body" sz="quarter" idx="11"/>
          </p:nvPr>
        </p:nvSpPr>
        <p:spPr>
          <a:xfrm>
            <a:off x="3246403" y="72410"/>
            <a:ext cx="1566454" cy="369332"/>
          </a:xfrm>
          <a:noFill/>
        </p:spPr>
        <p:txBody>
          <a:bodyPr wrap="none" rtlCol="0">
            <a:spAutoFit/>
          </a:bodyPr>
          <a:lstStyle/>
          <a:p>
            <a:r>
              <a:rPr lang="en-US" altLang="zh-CN" dirty="0"/>
              <a:t>02 </a:t>
            </a:r>
            <a:r>
              <a:rPr lang="zh-CN" altLang="en-US" dirty="0"/>
              <a:t>基本概念</a:t>
            </a:r>
          </a:p>
        </p:txBody>
      </p:sp>
      <p:sp>
        <p:nvSpPr>
          <p:cNvPr id="29" name="TextBox 82">
            <a:extLst>
              <a:ext uri="{FF2B5EF4-FFF2-40B4-BE49-F238E27FC236}">
                <a16:creationId xmlns:a16="http://schemas.microsoft.com/office/drawing/2014/main" id="{ED926CD7-3175-477A-AB14-73556D7CF029}"/>
              </a:ext>
            </a:extLst>
          </p:cNvPr>
          <p:cNvSpPr txBox="1"/>
          <p:nvPr/>
        </p:nvSpPr>
        <p:spPr>
          <a:xfrm>
            <a:off x="1605583" y="1756883"/>
            <a:ext cx="7715304" cy="1348061"/>
          </a:xfrm>
          <a:prstGeom prst="rect">
            <a:avLst/>
          </a:prstGeom>
          <a:noFill/>
        </p:spPr>
        <p:txBody>
          <a:bodyPr wrap="square" rtlCol="0">
            <a:spAutoFit/>
          </a:bodyPr>
          <a:lstStyle/>
          <a:p>
            <a:pPr marL="342900" indent="-342900">
              <a:spcBef>
                <a:spcPct val="20000"/>
              </a:spcBef>
              <a:buClr>
                <a:srgbClr val="FFFF66"/>
              </a:buClr>
            </a:pPr>
            <a:r>
              <a:rPr lang="zh-CN" altLang="en-US" sz="2400" b="1" dirty="0">
                <a:solidFill>
                  <a:srgbClr val="11576A"/>
                </a:solidFill>
                <a:latin typeface="华文楷体" panose="02010600040101010101" pitchFamily="2" charset="-122"/>
                <a:ea typeface="华文楷体" panose="02010600040101010101" pitchFamily="2" charset="-122"/>
              </a:rPr>
              <a:t>■ </a:t>
            </a:r>
            <a:r>
              <a:rPr lang="zh-CN" altLang="en-US" sz="2400" b="1" dirty="0">
                <a:solidFill>
                  <a:srgbClr val="11576A"/>
                </a:solidFill>
                <a:latin typeface="微软雅黑" panose="020B0503020204020204" pitchFamily="34" charset="-122"/>
                <a:ea typeface="微软雅黑" panose="020B0503020204020204" pitchFamily="34" charset="-122"/>
              </a:rPr>
              <a:t>无操作系统</a:t>
            </a:r>
            <a:endParaRPr lang="en-US" altLang="zh-CN" sz="2400" b="1" dirty="0">
              <a:solidFill>
                <a:srgbClr val="11576A"/>
              </a:solidFill>
              <a:latin typeface="微软雅黑" pitchFamily="34" charset="-122"/>
              <a:ea typeface="微软雅黑" pitchFamily="34" charset="-122"/>
            </a:endParaRPr>
          </a:p>
          <a:p>
            <a:pPr marL="800089" lvl="1" indent="-342900">
              <a:spcBef>
                <a:spcPct val="20000"/>
              </a:spcBef>
              <a:buClr>
                <a:schemeClr val="accent5"/>
              </a:buClr>
              <a:buFont typeface="Wingdings" panose="05000000000000000000" pitchFamily="2" charset="2"/>
              <a:buChar char="v"/>
            </a:pPr>
            <a:r>
              <a:rPr lang="zh-CN" altLang="en-US" sz="2400" b="1" dirty="0">
                <a:solidFill>
                  <a:srgbClr val="11576A"/>
                </a:solidFill>
                <a:latin typeface="微软雅黑" pitchFamily="34" charset="-122"/>
                <a:ea typeface="微软雅黑" pitchFamily="34" charset="-122"/>
                <a:sym typeface="MS PGothic" pitchFamily="34" charset="-128"/>
              </a:rPr>
              <a:t>用户独占全机</a:t>
            </a:r>
            <a:endParaRPr lang="en-US" altLang="zh-CN" sz="2400" b="1" dirty="0">
              <a:solidFill>
                <a:srgbClr val="11576A"/>
              </a:solidFill>
              <a:latin typeface="微软雅黑" pitchFamily="34" charset="-122"/>
              <a:ea typeface="微软雅黑" pitchFamily="34" charset="-122"/>
              <a:sym typeface="MS PGothic" pitchFamily="34" charset="-128"/>
            </a:endParaRPr>
          </a:p>
          <a:p>
            <a:pPr marL="800089" lvl="1" indent="-342900">
              <a:spcBef>
                <a:spcPct val="20000"/>
              </a:spcBef>
              <a:buClr>
                <a:schemeClr val="accent5"/>
              </a:buClr>
              <a:buFont typeface="Wingdings" panose="05000000000000000000" pitchFamily="2" charset="2"/>
              <a:buChar char="v"/>
            </a:pPr>
            <a:r>
              <a:rPr lang="en-US" altLang="zh-CN" sz="2400" b="1" dirty="0">
                <a:solidFill>
                  <a:srgbClr val="11576A"/>
                </a:solidFill>
                <a:latin typeface="微软雅黑" pitchFamily="34" charset="-122"/>
                <a:ea typeface="微软雅黑" pitchFamily="34" charset="-122"/>
                <a:sym typeface="MS PGothic" pitchFamily="34" charset="-128"/>
              </a:rPr>
              <a:t>CPU</a:t>
            </a:r>
            <a:r>
              <a:rPr lang="zh-CN" altLang="en-US" sz="2400" b="1" dirty="0">
                <a:solidFill>
                  <a:srgbClr val="11576A"/>
                </a:solidFill>
                <a:latin typeface="微软雅黑" pitchFamily="34" charset="-122"/>
                <a:ea typeface="微软雅黑" pitchFamily="34" charset="-122"/>
                <a:sym typeface="MS PGothic" pitchFamily="34" charset="-128"/>
              </a:rPr>
              <a:t>等待人工操作（纸带或卡片）</a:t>
            </a:r>
            <a:endParaRPr lang="en-US" altLang="zh-CN" sz="2400" b="1" dirty="0">
              <a:solidFill>
                <a:srgbClr val="11576A"/>
              </a:solidFill>
              <a:latin typeface="微软雅黑" pitchFamily="34" charset="-122"/>
              <a:ea typeface="微软雅黑" pitchFamily="34" charset="-122"/>
              <a:sym typeface="MS PGothic" pitchFamily="34" charset="-128"/>
            </a:endParaRPr>
          </a:p>
        </p:txBody>
      </p:sp>
      <p:pic>
        <p:nvPicPr>
          <p:cNvPr id="30" name="Picture 7" descr="691235608759140.png">
            <a:extLst>
              <a:ext uri="{FF2B5EF4-FFF2-40B4-BE49-F238E27FC236}">
                <a16:creationId xmlns:a16="http://schemas.microsoft.com/office/drawing/2014/main" id="{7007A8A6-9179-4CF7-B695-F1C4D9008E90}"/>
              </a:ext>
            </a:extLst>
          </p:cNvPr>
          <p:cNvPicPr>
            <a:picLocks noChangeAspect="1" noChangeArrowheads="1"/>
          </p:cNvPicPr>
          <p:nvPr/>
        </p:nvPicPr>
        <p:blipFill>
          <a:blip r:embed="rId5" cstate="print"/>
          <a:stretch>
            <a:fillRect/>
          </a:stretch>
        </p:blipFill>
        <p:spPr bwMode="auto">
          <a:xfrm>
            <a:off x="1612533" y="3843692"/>
            <a:ext cx="5007286" cy="1152785"/>
          </a:xfrm>
          <a:prstGeom prst="rect">
            <a:avLst/>
          </a:prstGeom>
          <a:noFill/>
          <a:ln w="9525">
            <a:noFill/>
            <a:miter lim="800000"/>
            <a:headEnd/>
            <a:tailEnd/>
          </a:ln>
        </p:spPr>
      </p:pic>
      <p:pic>
        <p:nvPicPr>
          <p:cNvPr id="31" name="Picture 11" descr="711235608759140.png">
            <a:extLst>
              <a:ext uri="{FF2B5EF4-FFF2-40B4-BE49-F238E27FC236}">
                <a16:creationId xmlns:a16="http://schemas.microsoft.com/office/drawing/2014/main" id="{4E6E4C50-1F7F-4428-BEAA-E25DB6C4C7F3}"/>
              </a:ext>
            </a:extLst>
          </p:cNvPr>
          <p:cNvPicPr>
            <a:picLocks noChangeAspect="1" noChangeArrowheads="1"/>
          </p:cNvPicPr>
          <p:nvPr/>
        </p:nvPicPr>
        <p:blipFill>
          <a:blip r:embed="rId6" cstate="print"/>
          <a:srcRect/>
          <a:stretch>
            <a:fillRect/>
          </a:stretch>
        </p:blipFill>
        <p:spPr bwMode="auto">
          <a:xfrm>
            <a:off x="7620359" y="2588179"/>
            <a:ext cx="4078753" cy="3035674"/>
          </a:xfrm>
          <a:prstGeom prst="rect">
            <a:avLst/>
          </a:prstGeom>
          <a:noFill/>
          <a:ln w="9525">
            <a:noFill/>
            <a:miter lim="800000"/>
            <a:headEnd/>
            <a:tailEnd/>
          </a:ln>
        </p:spPr>
      </p:pic>
      <p:sp>
        <p:nvSpPr>
          <p:cNvPr id="32" name="TextBox 72">
            <a:extLst>
              <a:ext uri="{FF2B5EF4-FFF2-40B4-BE49-F238E27FC236}">
                <a16:creationId xmlns:a16="http://schemas.microsoft.com/office/drawing/2014/main" id="{FDC9A7B8-F54A-4FC5-AAB8-F2DCC787D423}"/>
              </a:ext>
            </a:extLst>
          </p:cNvPr>
          <p:cNvSpPr txBox="1"/>
          <p:nvPr/>
        </p:nvSpPr>
        <p:spPr>
          <a:xfrm>
            <a:off x="1605583" y="6167704"/>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solidFill>
                  <a:srgbClr val="11576A"/>
                </a:solidFill>
                <a:latin typeface="华文楷体" panose="02010600040101010101" pitchFamily="2" charset="-122"/>
                <a:ea typeface="华文楷体" panose="02010600040101010101" pitchFamily="2" charset="-122"/>
              </a:rPr>
              <a:t>■ </a:t>
            </a:r>
            <a:r>
              <a:rPr lang="zh-CN" altLang="en-US" sz="2400" b="1" dirty="0">
                <a:solidFill>
                  <a:srgbClr val="11576A"/>
                </a:solidFill>
                <a:latin typeface="微软雅黑" pitchFamily="34" charset="-122"/>
                <a:ea typeface="微软雅黑" pitchFamily="34" charset="-122"/>
              </a:rPr>
              <a:t>问题：昂贵组件的低利用率</a:t>
            </a:r>
            <a:endParaRPr lang="en-US" altLang="zh-CN" sz="2400" b="1" dirty="0">
              <a:solidFill>
                <a:srgbClr val="11576A"/>
              </a:solidFill>
              <a:latin typeface="微软雅黑" pitchFamily="34" charset="-122"/>
              <a:ea typeface="微软雅黑" pitchFamily="34" charset="-122"/>
              <a:sym typeface="MS PGothic" pitchFamily="34" charset="-128"/>
            </a:endParaRPr>
          </a:p>
        </p:txBody>
      </p:sp>
    </p:spTree>
    <p:custDataLst>
      <p:tags r:id="rId1"/>
    </p:custDataLst>
    <p:extLst>
      <p:ext uri="{BB962C8B-B14F-4D97-AF65-F5344CB8AC3E}">
        <p14:creationId xmlns:p14="http://schemas.microsoft.com/office/powerpoint/2010/main" val="2671002939"/>
      </p:ext>
    </p:extLst>
  </p:cSld>
  <p:clrMapOvr>
    <a:masterClrMapping/>
  </p:clrMapOvr>
  <mc:AlternateContent xmlns:mc="http://schemas.openxmlformats.org/markup-compatibility/2006" xmlns:p14="http://schemas.microsoft.com/office/powerpoint/2010/main">
    <mc:Choice Requires="p14">
      <p:transition spd="slow" p14:dur="2000" advTm="60333"/>
    </mc:Choice>
    <mc:Fallback xmlns="">
      <p:transition spd="slow" advTm="60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3057247" cy="523220"/>
          </a:xfrm>
          <a:prstGeom prst="rect">
            <a:avLst/>
          </a:prstGeom>
          <a:noFill/>
        </p:spPr>
        <p:txBody>
          <a:bodyPr wrap="none" rtlCol="0">
            <a:spAutoFit/>
          </a:bodyPr>
          <a:lstStyle/>
          <a:p>
            <a:r>
              <a:rPr lang="zh-CN" altLang="en-US" sz="2800" b="1" dirty="0">
                <a:solidFill>
                  <a:srgbClr val="FF0000"/>
                </a:solidFill>
              </a:rPr>
              <a:t>顺序执行与批处理</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15" name="组合 14">
            <a:extLst>
              <a:ext uri="{FF2B5EF4-FFF2-40B4-BE49-F238E27FC236}">
                <a16:creationId xmlns:a16="http://schemas.microsoft.com/office/drawing/2014/main" id="{784FDF59-BE1E-4721-B03B-29306056A79C}"/>
              </a:ext>
            </a:extLst>
          </p:cNvPr>
          <p:cNvGrpSpPr/>
          <p:nvPr/>
        </p:nvGrpSpPr>
        <p:grpSpPr>
          <a:xfrm>
            <a:off x="5052826" y="1417545"/>
            <a:ext cx="5434199" cy="2956331"/>
            <a:chOff x="5052826" y="1417545"/>
            <a:chExt cx="5434199" cy="2956331"/>
          </a:xfrm>
        </p:grpSpPr>
        <p:sp>
          <p:nvSpPr>
            <p:cNvPr id="22" name="流程图: 接点 21">
              <a:extLst>
                <a:ext uri="{FF2B5EF4-FFF2-40B4-BE49-F238E27FC236}">
                  <a16:creationId xmlns:a16="http://schemas.microsoft.com/office/drawing/2014/main" id="{903F9013-B8E9-4F99-A2D5-056DD95B1148}"/>
                </a:ext>
              </a:extLst>
            </p:cNvPr>
            <p:cNvSpPr/>
            <p:nvPr/>
          </p:nvSpPr>
          <p:spPr>
            <a:xfrm>
              <a:off x="5792434" y="2648730"/>
              <a:ext cx="473786" cy="476833"/>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b="1"/>
            </a:p>
          </p:txBody>
        </p:sp>
        <p:sp>
          <p:nvSpPr>
            <p:cNvPr id="24" name="流程图: 接点 23">
              <a:extLst>
                <a:ext uri="{FF2B5EF4-FFF2-40B4-BE49-F238E27FC236}">
                  <a16:creationId xmlns:a16="http://schemas.microsoft.com/office/drawing/2014/main" id="{379044D0-F668-4F5E-9B72-4C7DB40A64DB}"/>
                </a:ext>
              </a:extLst>
            </p:cNvPr>
            <p:cNvSpPr/>
            <p:nvPr/>
          </p:nvSpPr>
          <p:spPr>
            <a:xfrm>
              <a:off x="5792434" y="3368041"/>
              <a:ext cx="473786" cy="476833"/>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b="1"/>
            </a:p>
          </p:txBody>
        </p:sp>
        <p:sp>
          <p:nvSpPr>
            <p:cNvPr id="25" name="矩形 24">
              <a:extLst>
                <a:ext uri="{FF2B5EF4-FFF2-40B4-BE49-F238E27FC236}">
                  <a16:creationId xmlns:a16="http://schemas.microsoft.com/office/drawing/2014/main" id="{3365FC4E-BE1D-449B-868E-4D76B471A1C1}"/>
                </a:ext>
              </a:extLst>
            </p:cNvPr>
            <p:cNvSpPr/>
            <p:nvPr/>
          </p:nvSpPr>
          <p:spPr>
            <a:xfrm>
              <a:off x="6916639" y="2987951"/>
              <a:ext cx="1333500" cy="47687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b="1" dirty="0"/>
                <a:t>主机</a:t>
              </a:r>
            </a:p>
          </p:txBody>
        </p:sp>
        <p:sp>
          <p:nvSpPr>
            <p:cNvPr id="26" name="流程图: 接点 25">
              <a:extLst>
                <a:ext uri="{FF2B5EF4-FFF2-40B4-BE49-F238E27FC236}">
                  <a16:creationId xmlns:a16="http://schemas.microsoft.com/office/drawing/2014/main" id="{15EBEC67-537F-4782-997F-8A32E92EC904}"/>
                </a:ext>
              </a:extLst>
            </p:cNvPr>
            <p:cNvSpPr/>
            <p:nvPr/>
          </p:nvSpPr>
          <p:spPr>
            <a:xfrm>
              <a:off x="6759170" y="1941969"/>
              <a:ext cx="473786" cy="476833"/>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b="1"/>
            </a:p>
          </p:txBody>
        </p:sp>
        <p:sp>
          <p:nvSpPr>
            <p:cNvPr id="27" name="流程图: 接点 26">
              <a:extLst>
                <a:ext uri="{FF2B5EF4-FFF2-40B4-BE49-F238E27FC236}">
                  <a16:creationId xmlns:a16="http://schemas.microsoft.com/office/drawing/2014/main" id="{BB49742E-C0E0-435F-AE8C-A4192DDF8486}"/>
                </a:ext>
              </a:extLst>
            </p:cNvPr>
            <p:cNvSpPr/>
            <p:nvPr/>
          </p:nvSpPr>
          <p:spPr>
            <a:xfrm>
              <a:off x="7758065" y="1941969"/>
              <a:ext cx="473786" cy="476833"/>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b="1"/>
            </a:p>
          </p:txBody>
        </p:sp>
        <p:sp>
          <p:nvSpPr>
            <p:cNvPr id="10" name="波形 9">
              <a:extLst>
                <a:ext uri="{FF2B5EF4-FFF2-40B4-BE49-F238E27FC236}">
                  <a16:creationId xmlns:a16="http://schemas.microsoft.com/office/drawing/2014/main" id="{DD55FDD0-083E-413C-82F7-F021D4AEC0B7}"/>
                </a:ext>
              </a:extLst>
            </p:cNvPr>
            <p:cNvSpPr/>
            <p:nvPr/>
          </p:nvSpPr>
          <p:spPr>
            <a:xfrm>
              <a:off x="9153525" y="2740444"/>
              <a:ext cx="1333500" cy="954311"/>
            </a:xfrm>
            <a:prstGeom prst="wav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a:t>日志</a:t>
              </a:r>
            </a:p>
          </p:txBody>
        </p:sp>
        <p:sp>
          <p:nvSpPr>
            <p:cNvPr id="11" name="文本框 10">
              <a:extLst>
                <a:ext uri="{FF2B5EF4-FFF2-40B4-BE49-F238E27FC236}">
                  <a16:creationId xmlns:a16="http://schemas.microsoft.com/office/drawing/2014/main" id="{94FD14CD-D702-4ECD-AC16-AF4E8A7DBB96}"/>
                </a:ext>
              </a:extLst>
            </p:cNvPr>
            <p:cNvSpPr txBox="1"/>
            <p:nvPr/>
          </p:nvSpPr>
          <p:spPr>
            <a:xfrm>
              <a:off x="5052826" y="2248129"/>
              <a:ext cx="877163" cy="369332"/>
            </a:xfrm>
            <a:prstGeom prst="rect">
              <a:avLst/>
            </a:prstGeom>
            <a:noFill/>
          </p:spPr>
          <p:txBody>
            <a:bodyPr wrap="none" rtlCol="0">
              <a:spAutoFit/>
            </a:bodyPr>
            <a:lstStyle/>
            <a:p>
              <a:pPr algn="l"/>
              <a:r>
                <a:rPr lang="zh-CN" altLang="en-US" b="1" dirty="0"/>
                <a:t>输入带</a:t>
              </a:r>
            </a:p>
          </p:txBody>
        </p:sp>
        <p:sp>
          <p:nvSpPr>
            <p:cNvPr id="29" name="文本框 28">
              <a:extLst>
                <a:ext uri="{FF2B5EF4-FFF2-40B4-BE49-F238E27FC236}">
                  <a16:creationId xmlns:a16="http://schemas.microsoft.com/office/drawing/2014/main" id="{A9C044A1-B7FF-4082-9E80-ADEED15CFA40}"/>
                </a:ext>
              </a:extLst>
            </p:cNvPr>
            <p:cNvSpPr txBox="1"/>
            <p:nvPr/>
          </p:nvSpPr>
          <p:spPr>
            <a:xfrm>
              <a:off x="5052826" y="4004544"/>
              <a:ext cx="877163" cy="369332"/>
            </a:xfrm>
            <a:prstGeom prst="rect">
              <a:avLst/>
            </a:prstGeom>
            <a:noFill/>
          </p:spPr>
          <p:txBody>
            <a:bodyPr wrap="none" rtlCol="0">
              <a:spAutoFit/>
            </a:bodyPr>
            <a:lstStyle/>
            <a:p>
              <a:pPr algn="l"/>
              <a:r>
                <a:rPr lang="zh-CN" altLang="en-US" b="1" dirty="0"/>
                <a:t>输出带</a:t>
              </a:r>
            </a:p>
          </p:txBody>
        </p:sp>
        <p:sp>
          <p:nvSpPr>
            <p:cNvPr id="30" name="文本框 29">
              <a:extLst>
                <a:ext uri="{FF2B5EF4-FFF2-40B4-BE49-F238E27FC236}">
                  <a16:creationId xmlns:a16="http://schemas.microsoft.com/office/drawing/2014/main" id="{1896C1B1-1BE0-41F0-9D6C-57A17B875DBA}"/>
                </a:ext>
              </a:extLst>
            </p:cNvPr>
            <p:cNvSpPr txBox="1"/>
            <p:nvPr/>
          </p:nvSpPr>
          <p:spPr>
            <a:xfrm>
              <a:off x="6557481" y="1417545"/>
              <a:ext cx="877163" cy="369332"/>
            </a:xfrm>
            <a:prstGeom prst="rect">
              <a:avLst/>
            </a:prstGeom>
            <a:noFill/>
          </p:spPr>
          <p:txBody>
            <a:bodyPr wrap="none" rtlCol="0">
              <a:spAutoFit/>
            </a:bodyPr>
            <a:lstStyle/>
            <a:p>
              <a:pPr algn="l"/>
              <a:r>
                <a:rPr lang="zh-CN" altLang="en-US" b="1" dirty="0"/>
                <a:t>执行带</a:t>
              </a:r>
            </a:p>
          </p:txBody>
        </p:sp>
        <p:sp>
          <p:nvSpPr>
            <p:cNvPr id="31" name="文本框 30">
              <a:extLst>
                <a:ext uri="{FF2B5EF4-FFF2-40B4-BE49-F238E27FC236}">
                  <a16:creationId xmlns:a16="http://schemas.microsoft.com/office/drawing/2014/main" id="{6021EE53-1169-41F8-A5FB-B08A4002E6AA}"/>
                </a:ext>
              </a:extLst>
            </p:cNvPr>
            <p:cNvSpPr txBox="1"/>
            <p:nvPr/>
          </p:nvSpPr>
          <p:spPr>
            <a:xfrm>
              <a:off x="7556376" y="1417545"/>
              <a:ext cx="877163" cy="369332"/>
            </a:xfrm>
            <a:prstGeom prst="rect">
              <a:avLst/>
            </a:prstGeom>
            <a:noFill/>
          </p:spPr>
          <p:txBody>
            <a:bodyPr wrap="none" rtlCol="0">
              <a:spAutoFit/>
            </a:bodyPr>
            <a:lstStyle/>
            <a:p>
              <a:pPr algn="l"/>
              <a:r>
                <a:rPr lang="zh-CN" altLang="en-US" b="1" dirty="0"/>
                <a:t>系统带</a:t>
              </a:r>
            </a:p>
          </p:txBody>
        </p:sp>
        <p:cxnSp>
          <p:nvCxnSpPr>
            <p:cNvPr id="38" name="直接箭头连接符 37">
              <a:extLst>
                <a:ext uri="{FF2B5EF4-FFF2-40B4-BE49-F238E27FC236}">
                  <a16:creationId xmlns:a16="http://schemas.microsoft.com/office/drawing/2014/main" id="{0F11B04C-687B-4BA5-BDD8-406B568740DA}"/>
                </a:ext>
              </a:extLst>
            </p:cNvPr>
            <p:cNvCxnSpPr>
              <a:stCxn id="22" idx="6"/>
              <a:endCxn id="25" idx="1"/>
            </p:cNvCxnSpPr>
            <p:nvPr/>
          </p:nvCxnSpPr>
          <p:spPr>
            <a:xfrm>
              <a:off x="6266220" y="2887147"/>
              <a:ext cx="650419" cy="3392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3848017F-71E5-466B-8021-F5B7D0A993C6}"/>
                </a:ext>
              </a:extLst>
            </p:cNvPr>
            <p:cNvCxnSpPr>
              <a:cxnSpLocks/>
              <a:stCxn id="26" idx="5"/>
              <a:endCxn id="25" idx="0"/>
            </p:cNvCxnSpPr>
            <p:nvPr/>
          </p:nvCxnSpPr>
          <p:spPr>
            <a:xfrm>
              <a:off x="7163572" y="2348971"/>
              <a:ext cx="419817" cy="638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ED3AF445-3BF8-422A-AD53-F75504A0C184}"/>
                </a:ext>
              </a:extLst>
            </p:cNvPr>
            <p:cNvCxnSpPr>
              <a:stCxn id="27" idx="3"/>
              <a:endCxn id="25" idx="0"/>
            </p:cNvCxnSpPr>
            <p:nvPr/>
          </p:nvCxnSpPr>
          <p:spPr>
            <a:xfrm flipH="1">
              <a:off x="7583389" y="2348971"/>
              <a:ext cx="244060" cy="6389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a:extLst>
                <a:ext uri="{FF2B5EF4-FFF2-40B4-BE49-F238E27FC236}">
                  <a16:creationId xmlns:a16="http://schemas.microsoft.com/office/drawing/2014/main" id="{7C85B806-9AE1-4ACB-9B7D-F2EC88B17581}"/>
                </a:ext>
              </a:extLst>
            </p:cNvPr>
            <p:cNvCxnSpPr>
              <a:stCxn id="25" idx="3"/>
              <a:endCxn id="10" idx="1"/>
            </p:cNvCxnSpPr>
            <p:nvPr/>
          </p:nvCxnSpPr>
          <p:spPr>
            <a:xfrm flipV="1">
              <a:off x="8250139" y="3217600"/>
              <a:ext cx="903386" cy="8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a:extLst>
                <a:ext uri="{FF2B5EF4-FFF2-40B4-BE49-F238E27FC236}">
                  <a16:creationId xmlns:a16="http://schemas.microsoft.com/office/drawing/2014/main" id="{B0B7F65A-C7F8-43DF-9EA0-2B1C53478907}"/>
                </a:ext>
              </a:extLst>
            </p:cNvPr>
            <p:cNvCxnSpPr>
              <a:stCxn id="25" idx="1"/>
              <a:endCxn id="24" idx="6"/>
            </p:cNvCxnSpPr>
            <p:nvPr/>
          </p:nvCxnSpPr>
          <p:spPr>
            <a:xfrm flipH="1">
              <a:off x="6266220" y="3226389"/>
              <a:ext cx="650419" cy="380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6" name="组合 15">
            <a:extLst>
              <a:ext uri="{FF2B5EF4-FFF2-40B4-BE49-F238E27FC236}">
                <a16:creationId xmlns:a16="http://schemas.microsoft.com/office/drawing/2014/main" id="{9B521CEE-E87A-451A-8575-2B36C165EA1B}"/>
              </a:ext>
            </a:extLst>
          </p:cNvPr>
          <p:cNvGrpSpPr/>
          <p:nvPr/>
        </p:nvGrpSpPr>
        <p:grpSpPr>
          <a:xfrm>
            <a:off x="1266825" y="2263568"/>
            <a:ext cx="4525609" cy="1925642"/>
            <a:chOff x="1266825" y="2263568"/>
            <a:chExt cx="4525609" cy="1925642"/>
          </a:xfrm>
        </p:grpSpPr>
        <p:sp>
          <p:nvSpPr>
            <p:cNvPr id="8" name="矩形 7">
              <a:extLst>
                <a:ext uri="{FF2B5EF4-FFF2-40B4-BE49-F238E27FC236}">
                  <a16:creationId xmlns:a16="http://schemas.microsoft.com/office/drawing/2014/main" id="{CDD35CBD-64DC-4BC7-950B-56E1342B4815}"/>
                </a:ext>
              </a:extLst>
            </p:cNvPr>
            <p:cNvSpPr/>
            <p:nvPr/>
          </p:nvSpPr>
          <p:spPr>
            <a:xfrm>
              <a:off x="1266825" y="2263568"/>
              <a:ext cx="1333500" cy="47687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t>纸带机</a:t>
              </a:r>
            </a:p>
          </p:txBody>
        </p:sp>
        <p:sp>
          <p:nvSpPr>
            <p:cNvPr id="17" name="矩形 16">
              <a:extLst>
                <a:ext uri="{FF2B5EF4-FFF2-40B4-BE49-F238E27FC236}">
                  <a16:creationId xmlns:a16="http://schemas.microsoft.com/office/drawing/2014/main" id="{94AEA86B-E135-403D-AE45-30BEF067F87F}"/>
                </a:ext>
              </a:extLst>
            </p:cNvPr>
            <p:cNvSpPr/>
            <p:nvPr/>
          </p:nvSpPr>
          <p:spPr>
            <a:xfrm>
              <a:off x="1266825" y="2987951"/>
              <a:ext cx="1333500" cy="47687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t>卡片机</a:t>
              </a:r>
            </a:p>
          </p:txBody>
        </p:sp>
        <p:sp>
          <p:nvSpPr>
            <p:cNvPr id="18" name="矩形 17">
              <a:extLst>
                <a:ext uri="{FF2B5EF4-FFF2-40B4-BE49-F238E27FC236}">
                  <a16:creationId xmlns:a16="http://schemas.microsoft.com/office/drawing/2014/main" id="{A9FAEDB5-72D6-4D5B-A44D-0AD0FE9014FE}"/>
                </a:ext>
              </a:extLst>
            </p:cNvPr>
            <p:cNvSpPr/>
            <p:nvPr/>
          </p:nvSpPr>
          <p:spPr>
            <a:xfrm>
              <a:off x="1266825" y="3712334"/>
              <a:ext cx="1333500" cy="47687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b="1" dirty="0"/>
                <a:t>打印机</a:t>
              </a:r>
            </a:p>
          </p:txBody>
        </p:sp>
        <p:sp>
          <p:nvSpPr>
            <p:cNvPr id="19" name="矩形 18">
              <a:extLst>
                <a:ext uri="{FF2B5EF4-FFF2-40B4-BE49-F238E27FC236}">
                  <a16:creationId xmlns:a16="http://schemas.microsoft.com/office/drawing/2014/main" id="{51F7DA8D-AE8F-41EE-99A9-92D6315F16EC}"/>
                </a:ext>
              </a:extLst>
            </p:cNvPr>
            <p:cNvSpPr/>
            <p:nvPr/>
          </p:nvSpPr>
          <p:spPr>
            <a:xfrm>
              <a:off x="3046513" y="2987951"/>
              <a:ext cx="1333500" cy="4768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b="1" dirty="0"/>
                <a:t>卫星机</a:t>
              </a:r>
            </a:p>
          </p:txBody>
        </p:sp>
        <p:sp>
          <p:nvSpPr>
            <p:cNvPr id="9" name="流程图: 接点 8">
              <a:extLst>
                <a:ext uri="{FF2B5EF4-FFF2-40B4-BE49-F238E27FC236}">
                  <a16:creationId xmlns:a16="http://schemas.microsoft.com/office/drawing/2014/main" id="{17F2A311-AFD4-461A-990A-E1540A9267B2}"/>
                </a:ext>
              </a:extLst>
            </p:cNvPr>
            <p:cNvSpPr/>
            <p:nvPr/>
          </p:nvSpPr>
          <p:spPr>
            <a:xfrm>
              <a:off x="4793539" y="2648730"/>
              <a:ext cx="473786" cy="476833"/>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b="1"/>
            </a:p>
          </p:txBody>
        </p:sp>
        <p:sp>
          <p:nvSpPr>
            <p:cNvPr id="23" name="流程图: 接点 22">
              <a:extLst>
                <a:ext uri="{FF2B5EF4-FFF2-40B4-BE49-F238E27FC236}">
                  <a16:creationId xmlns:a16="http://schemas.microsoft.com/office/drawing/2014/main" id="{90E2E8F5-6612-4E33-B4FD-D4F3BB48387E}"/>
                </a:ext>
              </a:extLst>
            </p:cNvPr>
            <p:cNvSpPr/>
            <p:nvPr/>
          </p:nvSpPr>
          <p:spPr>
            <a:xfrm>
              <a:off x="4793539" y="3368041"/>
              <a:ext cx="473786" cy="476833"/>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b="1"/>
            </a:p>
          </p:txBody>
        </p:sp>
        <p:cxnSp>
          <p:nvCxnSpPr>
            <p:cNvPr id="13" name="直接箭头连接符 12">
              <a:extLst>
                <a:ext uri="{FF2B5EF4-FFF2-40B4-BE49-F238E27FC236}">
                  <a16:creationId xmlns:a16="http://schemas.microsoft.com/office/drawing/2014/main" id="{8BF972C5-E7D9-41B0-B5F0-FE34FA286CE8}"/>
                </a:ext>
              </a:extLst>
            </p:cNvPr>
            <p:cNvCxnSpPr>
              <a:stCxn id="17" idx="3"/>
              <a:endCxn id="19" idx="1"/>
            </p:cNvCxnSpPr>
            <p:nvPr/>
          </p:nvCxnSpPr>
          <p:spPr>
            <a:xfrm>
              <a:off x="2600325" y="3226389"/>
              <a:ext cx="4461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接箭头连接符 33">
              <a:extLst>
                <a:ext uri="{FF2B5EF4-FFF2-40B4-BE49-F238E27FC236}">
                  <a16:creationId xmlns:a16="http://schemas.microsoft.com/office/drawing/2014/main" id="{15776FE1-1959-4C75-BB34-5FC5A8D28748}"/>
                </a:ext>
              </a:extLst>
            </p:cNvPr>
            <p:cNvCxnSpPr>
              <a:cxnSpLocks/>
              <a:stCxn id="19" idx="1"/>
              <a:endCxn id="18" idx="3"/>
            </p:cNvCxnSpPr>
            <p:nvPr/>
          </p:nvCxnSpPr>
          <p:spPr>
            <a:xfrm flipH="1">
              <a:off x="2600325" y="3226389"/>
              <a:ext cx="446188" cy="724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857D814C-6B0F-482F-9BFA-4D487F4A1264}"/>
                </a:ext>
              </a:extLst>
            </p:cNvPr>
            <p:cNvCxnSpPr>
              <a:stCxn id="19" idx="3"/>
              <a:endCxn id="9" idx="2"/>
            </p:cNvCxnSpPr>
            <p:nvPr/>
          </p:nvCxnSpPr>
          <p:spPr>
            <a:xfrm flipV="1">
              <a:off x="4380013" y="2887147"/>
              <a:ext cx="413526" cy="3392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5E2B0CEE-3476-4F71-8652-7093389E820F}"/>
                </a:ext>
              </a:extLst>
            </p:cNvPr>
            <p:cNvCxnSpPr>
              <a:stCxn id="9" idx="6"/>
              <a:endCxn id="22" idx="2"/>
            </p:cNvCxnSpPr>
            <p:nvPr/>
          </p:nvCxnSpPr>
          <p:spPr>
            <a:xfrm>
              <a:off x="5267325" y="2887147"/>
              <a:ext cx="5251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CD29E37F-6B79-430F-BE70-A278859AA38C}"/>
                </a:ext>
              </a:extLst>
            </p:cNvPr>
            <p:cNvCxnSpPr>
              <a:stCxn id="24" idx="2"/>
              <a:endCxn id="23" idx="6"/>
            </p:cNvCxnSpPr>
            <p:nvPr/>
          </p:nvCxnSpPr>
          <p:spPr>
            <a:xfrm flipH="1">
              <a:off x="5267325" y="3606458"/>
              <a:ext cx="5251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a:extLst>
                <a:ext uri="{FF2B5EF4-FFF2-40B4-BE49-F238E27FC236}">
                  <a16:creationId xmlns:a16="http://schemas.microsoft.com/office/drawing/2014/main" id="{B2829621-33DF-403A-8DBF-2C0D097EB067}"/>
                </a:ext>
              </a:extLst>
            </p:cNvPr>
            <p:cNvCxnSpPr>
              <a:stCxn id="23" idx="2"/>
              <a:endCxn id="19" idx="3"/>
            </p:cNvCxnSpPr>
            <p:nvPr/>
          </p:nvCxnSpPr>
          <p:spPr>
            <a:xfrm flipH="1" flipV="1">
              <a:off x="4380013" y="3226389"/>
              <a:ext cx="413526" cy="380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接箭头连接符 52">
              <a:extLst>
                <a:ext uri="{FF2B5EF4-FFF2-40B4-BE49-F238E27FC236}">
                  <a16:creationId xmlns:a16="http://schemas.microsoft.com/office/drawing/2014/main" id="{1EA5B3FE-909D-415A-80DC-680F404EA31A}"/>
                </a:ext>
              </a:extLst>
            </p:cNvPr>
            <p:cNvCxnSpPr>
              <a:stCxn id="8" idx="2"/>
              <a:endCxn id="17" idx="0"/>
            </p:cNvCxnSpPr>
            <p:nvPr/>
          </p:nvCxnSpPr>
          <p:spPr>
            <a:xfrm>
              <a:off x="1933575" y="2740444"/>
              <a:ext cx="0" cy="247507"/>
            </a:xfrm>
            <a:prstGeom prst="straightConnector1">
              <a:avLst/>
            </a:prstGeom>
            <a:ln>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5" name="直接箭头连接符 54">
              <a:extLst>
                <a:ext uri="{FF2B5EF4-FFF2-40B4-BE49-F238E27FC236}">
                  <a16:creationId xmlns:a16="http://schemas.microsoft.com/office/drawing/2014/main" id="{A97F86A6-9380-4D4C-BC13-A06AF4D51D55}"/>
                </a:ext>
              </a:extLst>
            </p:cNvPr>
            <p:cNvCxnSpPr>
              <a:stCxn id="17" idx="2"/>
              <a:endCxn id="18" idx="0"/>
            </p:cNvCxnSpPr>
            <p:nvPr/>
          </p:nvCxnSpPr>
          <p:spPr>
            <a:xfrm>
              <a:off x="1933575" y="3464827"/>
              <a:ext cx="0" cy="247507"/>
            </a:xfrm>
            <a:prstGeom prst="straightConnector1">
              <a:avLst/>
            </a:prstGeom>
            <a:ln>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42" name="文本框 41">
            <a:extLst>
              <a:ext uri="{FF2B5EF4-FFF2-40B4-BE49-F238E27FC236}">
                <a16:creationId xmlns:a16="http://schemas.microsoft.com/office/drawing/2014/main" id="{A2C30BDD-2BC8-431C-B105-A1C2B99F69C4}"/>
              </a:ext>
            </a:extLst>
          </p:cNvPr>
          <p:cNvSpPr txBox="1"/>
          <p:nvPr/>
        </p:nvSpPr>
        <p:spPr>
          <a:xfrm>
            <a:off x="1599957" y="4746773"/>
            <a:ext cx="7859844" cy="1904752"/>
          </a:xfrm>
          <a:prstGeom prst="rect">
            <a:avLst/>
          </a:prstGeom>
          <a:noFill/>
        </p:spPr>
        <p:txBody>
          <a:bodyPr wrap="none" rtlCol="0">
            <a:spAutoFit/>
          </a:bodyPr>
          <a:lstStyle/>
          <a:p>
            <a:pPr algn="l"/>
            <a:r>
              <a:rPr lang="zh-CN" altLang="en-US" sz="2000" b="1" dirty="0"/>
              <a:t>单道批处理特点：</a:t>
            </a:r>
            <a:endParaRPr lang="en-US" altLang="zh-CN" sz="2000" b="1" dirty="0"/>
          </a:p>
          <a:p>
            <a:pPr algn="l"/>
            <a:endParaRPr lang="en-US" altLang="zh-CN" sz="2000" b="1" dirty="0"/>
          </a:p>
          <a:p>
            <a:pPr marL="285750" indent="-285750" algn="l">
              <a:lnSpc>
                <a:spcPct val="150000"/>
              </a:lnSpc>
              <a:buFont typeface="Wingdings" panose="05000000000000000000" pitchFamily="2" charset="2"/>
              <a:buChar char="Ø"/>
            </a:pPr>
            <a:r>
              <a:rPr lang="zh-CN" altLang="en-US" b="1" dirty="0"/>
              <a:t>自动性：磁带上的一批作业可以按照顺序依此自动进行，无需人工干预</a:t>
            </a:r>
            <a:endParaRPr lang="en-US" altLang="zh-CN" b="1" dirty="0"/>
          </a:p>
          <a:p>
            <a:pPr marL="285750" indent="-285750" algn="l">
              <a:lnSpc>
                <a:spcPct val="150000"/>
              </a:lnSpc>
              <a:buFont typeface="Wingdings" panose="05000000000000000000" pitchFamily="2" charset="2"/>
              <a:buChar char="Ø"/>
            </a:pPr>
            <a:r>
              <a:rPr lang="zh-CN" altLang="en-US" b="1" dirty="0"/>
              <a:t>顺序性：先调入内存的作业先完成</a:t>
            </a:r>
            <a:endParaRPr lang="en-US" altLang="zh-CN" b="1" dirty="0"/>
          </a:p>
          <a:p>
            <a:pPr marL="285750" indent="-285750" algn="l">
              <a:lnSpc>
                <a:spcPct val="150000"/>
              </a:lnSpc>
              <a:buFont typeface="Wingdings" panose="05000000000000000000" pitchFamily="2" charset="2"/>
              <a:buChar char="Ø"/>
            </a:pPr>
            <a:r>
              <a:rPr lang="zh-CN" altLang="en-US" b="1" dirty="0"/>
              <a:t>单道性：内存内只有一道运行程序，只有异常或运行结束才换入后续程序</a:t>
            </a:r>
          </a:p>
        </p:txBody>
      </p:sp>
      <p:sp>
        <p:nvSpPr>
          <p:cNvPr id="52" name="文本占位符 1">
            <a:extLst>
              <a:ext uri="{FF2B5EF4-FFF2-40B4-BE49-F238E27FC236}">
                <a16:creationId xmlns:a16="http://schemas.microsoft.com/office/drawing/2014/main" id="{7290D63D-2D75-476D-8305-526210C51A58}"/>
              </a:ext>
            </a:extLst>
          </p:cNvPr>
          <p:cNvSpPr>
            <a:spLocks noGrp="1"/>
          </p:cNvSpPr>
          <p:nvPr>
            <p:ph type="body" sz="quarter" idx="10"/>
          </p:nvPr>
        </p:nvSpPr>
        <p:spPr>
          <a:xfrm>
            <a:off x="1266825" y="72410"/>
            <a:ext cx="1586456" cy="369332"/>
          </a:xfrm>
        </p:spPr>
        <p:txBody>
          <a:bodyPr/>
          <a:lstStyle/>
          <a:p>
            <a:r>
              <a:rPr kumimoji="0" lang="en-US" altLang="zh-CN"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01 </a:t>
            </a:r>
            <a:r>
              <a:rPr kumimoji="0" lang="zh-CN" altLang="en-US" sz="2000" b="0" i="0" u="none" strike="noStrike" kern="1200" cap="none" spc="0" normalizeH="0" baseline="0" noProof="0" dirty="0">
                <a:ln>
                  <a:noFill/>
                </a:ln>
                <a:solidFill>
                  <a:prstClr val="white">
                    <a:alpha val="30000"/>
                  </a:prstClr>
                </a:solidFill>
                <a:effectLst/>
                <a:uLnTx/>
                <a:uFillTx/>
                <a:latin typeface="Century Gothic"/>
                <a:ea typeface="微软雅黑"/>
                <a:cs typeface="+mn-cs"/>
              </a:rPr>
              <a:t>发展历程</a:t>
            </a:r>
            <a:endParaRPr lang="zh-CN" altLang="en-US" sz="2000" dirty="0"/>
          </a:p>
        </p:txBody>
      </p:sp>
      <p:sp>
        <p:nvSpPr>
          <p:cNvPr id="54" name="文本占位符 3">
            <a:extLst>
              <a:ext uri="{FF2B5EF4-FFF2-40B4-BE49-F238E27FC236}">
                <a16:creationId xmlns:a16="http://schemas.microsoft.com/office/drawing/2014/main" id="{5C1B770D-05B8-4334-B1A6-5378F07E6E27}"/>
              </a:ext>
            </a:extLst>
          </p:cNvPr>
          <p:cNvSpPr txBox="1">
            <a:spLocks/>
          </p:cNvSpPr>
          <p:nvPr/>
        </p:nvSpPr>
        <p:spPr>
          <a:xfrm>
            <a:off x="5241214" y="72410"/>
            <a:ext cx="1579278"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prstClr val="white"/>
                </a:solidFill>
                <a:latin typeface="Century Gothic"/>
                <a:ea typeface="微软雅黑"/>
              </a:rPr>
              <a:t>03 </a:t>
            </a:r>
            <a:r>
              <a:rPr lang="zh-CN" altLang="en-US" dirty="0">
                <a:solidFill>
                  <a:prstClr val="white"/>
                </a:solidFill>
                <a:latin typeface="Century Gothic"/>
                <a:ea typeface="微软雅黑"/>
              </a:rPr>
              <a:t>基本类型</a:t>
            </a:r>
          </a:p>
        </p:txBody>
      </p:sp>
      <p:sp>
        <p:nvSpPr>
          <p:cNvPr id="56" name="文本占位符 4">
            <a:extLst>
              <a:ext uri="{FF2B5EF4-FFF2-40B4-BE49-F238E27FC236}">
                <a16:creationId xmlns:a16="http://schemas.microsoft.com/office/drawing/2014/main" id="{EFC3342D-0049-4CFB-B6B9-7DBA607DC082}"/>
              </a:ext>
            </a:extLst>
          </p:cNvPr>
          <p:cNvSpPr txBox="1">
            <a:spLocks/>
          </p:cNvSpPr>
          <p:nvPr/>
        </p:nvSpPr>
        <p:spPr>
          <a:xfrm>
            <a:off x="7228232" y="72410"/>
            <a:ext cx="1817874"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04 </a:t>
            </a:r>
            <a:r>
              <a:rPr lang="zh-CN" altLang="en-US" dirty="0"/>
              <a:t>运行环境 </a:t>
            </a:r>
          </a:p>
        </p:txBody>
      </p:sp>
      <p:sp>
        <p:nvSpPr>
          <p:cNvPr id="57" name="文本占位符 5">
            <a:extLst>
              <a:ext uri="{FF2B5EF4-FFF2-40B4-BE49-F238E27FC236}">
                <a16:creationId xmlns:a16="http://schemas.microsoft.com/office/drawing/2014/main" id="{936EA36D-4F9F-4900-AC53-792776BD801E}"/>
              </a:ext>
            </a:extLst>
          </p:cNvPr>
          <p:cNvSpPr txBox="1">
            <a:spLocks/>
          </p:cNvSpPr>
          <p:nvPr/>
        </p:nvSpPr>
        <p:spPr>
          <a:xfrm>
            <a:off x="9230836" y="72410"/>
            <a:ext cx="1739547" cy="369332"/>
          </a:xfrm>
          <a:prstGeom prst="rect">
            <a:avLst/>
          </a:prstGeom>
          <a:noFill/>
        </p:spPr>
        <p:txBody>
          <a:bodyPr wrap="none" rtlCol="0">
            <a:spAutoFit/>
          </a:bodyPr>
          <a:lstStyle>
            <a:lvl1pPr marL="0" indent="0" algn="l" defTabSz="914377" rtl="0" eaLnBrk="1" latinLnBrk="0" hangingPunct="1">
              <a:lnSpc>
                <a:spcPct val="90000"/>
              </a:lnSpc>
              <a:spcBef>
                <a:spcPts val="1000"/>
              </a:spcBef>
              <a:buFont typeface="Arial" panose="020B0604020202020204" pitchFamily="34" charset="0"/>
              <a:buNone/>
              <a:defRPr lang="zh-CN" altLang="en-US" sz="2000" kern="1200" smtClean="0">
                <a:solidFill>
                  <a:schemeClr val="bg1">
                    <a:alpha val="30000"/>
                  </a:schemeClr>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05 </a:t>
            </a:r>
            <a:r>
              <a:rPr lang="zh-CN" altLang="en-US"/>
              <a:t>体系结构</a:t>
            </a:r>
            <a:endParaRPr lang="zh-CN" altLang="en-US" dirty="0"/>
          </a:p>
        </p:txBody>
      </p:sp>
      <p:sp>
        <p:nvSpPr>
          <p:cNvPr id="58" name="文本占位符 2">
            <a:extLst>
              <a:ext uri="{FF2B5EF4-FFF2-40B4-BE49-F238E27FC236}">
                <a16:creationId xmlns:a16="http://schemas.microsoft.com/office/drawing/2014/main" id="{5DA34644-76EF-4CF8-8137-320725E1C710}"/>
              </a:ext>
            </a:extLst>
          </p:cNvPr>
          <p:cNvSpPr>
            <a:spLocks noGrp="1"/>
          </p:cNvSpPr>
          <p:nvPr>
            <p:ph type="body" sz="quarter" idx="11"/>
          </p:nvPr>
        </p:nvSpPr>
        <p:spPr>
          <a:xfrm>
            <a:off x="3246403" y="72410"/>
            <a:ext cx="1566454" cy="369332"/>
          </a:xfrm>
          <a:noFill/>
        </p:spPr>
        <p:txBody>
          <a:bodyPr wrap="none" rtlCol="0">
            <a:spAutoFit/>
          </a:bodyPr>
          <a:lstStyle/>
          <a:p>
            <a:r>
              <a:rPr lang="en-US" altLang="zh-CN" dirty="0"/>
              <a:t>02 </a:t>
            </a:r>
            <a:r>
              <a:rPr lang="zh-CN" altLang="en-US" dirty="0"/>
              <a:t>基本概念</a:t>
            </a:r>
          </a:p>
        </p:txBody>
      </p:sp>
    </p:spTree>
    <p:extLst>
      <p:ext uri="{BB962C8B-B14F-4D97-AF65-F5344CB8AC3E}">
        <p14:creationId xmlns:p14="http://schemas.microsoft.com/office/powerpoint/2010/main" val="857554458"/>
      </p:ext>
    </p:extLst>
  </p:cSld>
  <p:clrMapOvr>
    <a:masterClrMapping/>
  </p:clrMapOvr>
  <mc:AlternateContent xmlns:mc="http://schemas.openxmlformats.org/markup-compatibility/2006" xmlns:p14="http://schemas.microsoft.com/office/powerpoint/2010/main">
    <mc:Choice Requires="p14">
      <p:transition spd="slow" p14:dur="2000" advTm="50755"/>
    </mc:Choice>
    <mc:Fallback xmlns="">
      <p:transition spd="slow" advTm="50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2">
                                            <p:txEl>
                                              <p:pRg st="0" end="0"/>
                                            </p:txEl>
                                          </p:spTgt>
                                        </p:tgtEl>
                                        <p:attrNameLst>
                                          <p:attrName>style.visibility</p:attrName>
                                        </p:attrNameLst>
                                      </p:cBhvr>
                                      <p:to>
                                        <p:strVal val="visible"/>
                                      </p:to>
                                    </p:set>
                                    <p:animEffect transition="in" filter="fade">
                                      <p:cBhvr>
                                        <p:cTn id="12" dur="1000"/>
                                        <p:tgtEl>
                                          <p:spTgt spid="42">
                                            <p:txEl>
                                              <p:pRg st="0" end="0"/>
                                            </p:txEl>
                                          </p:spTgt>
                                        </p:tgtEl>
                                      </p:cBhvr>
                                    </p:animEffect>
                                    <p:anim calcmode="lin" valueType="num">
                                      <p:cBhvr>
                                        <p:cTn id="13"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2">
                                            <p:txEl>
                                              <p:pRg st="2" end="2"/>
                                            </p:txEl>
                                          </p:spTgt>
                                        </p:tgtEl>
                                        <p:attrNameLst>
                                          <p:attrName>style.visibility</p:attrName>
                                        </p:attrNameLst>
                                      </p:cBhvr>
                                      <p:to>
                                        <p:strVal val="visible"/>
                                      </p:to>
                                    </p:set>
                                    <p:animEffect transition="in" filter="fade">
                                      <p:cBhvr>
                                        <p:cTn id="19" dur="1000"/>
                                        <p:tgtEl>
                                          <p:spTgt spid="42">
                                            <p:txEl>
                                              <p:pRg st="2" end="2"/>
                                            </p:txEl>
                                          </p:spTgt>
                                        </p:tgtEl>
                                      </p:cBhvr>
                                    </p:animEffect>
                                    <p:anim calcmode="lin" valueType="num">
                                      <p:cBhvr>
                                        <p:cTn id="20"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2">
                                            <p:txEl>
                                              <p:pRg st="3" end="3"/>
                                            </p:txEl>
                                          </p:spTgt>
                                        </p:tgtEl>
                                        <p:attrNameLst>
                                          <p:attrName>style.visibility</p:attrName>
                                        </p:attrNameLst>
                                      </p:cBhvr>
                                      <p:to>
                                        <p:strVal val="visible"/>
                                      </p:to>
                                    </p:set>
                                    <p:animEffect transition="in" filter="fade">
                                      <p:cBhvr>
                                        <p:cTn id="26" dur="1000"/>
                                        <p:tgtEl>
                                          <p:spTgt spid="42">
                                            <p:txEl>
                                              <p:pRg st="3" end="3"/>
                                            </p:txEl>
                                          </p:spTgt>
                                        </p:tgtEl>
                                      </p:cBhvr>
                                    </p:animEffect>
                                    <p:anim calcmode="lin" valueType="num">
                                      <p:cBhvr>
                                        <p:cTn id="27"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2">
                                            <p:txEl>
                                              <p:pRg st="4" end="4"/>
                                            </p:txEl>
                                          </p:spTgt>
                                        </p:tgtEl>
                                        <p:attrNameLst>
                                          <p:attrName>style.visibility</p:attrName>
                                        </p:attrNameLst>
                                      </p:cBhvr>
                                      <p:to>
                                        <p:strVal val="visible"/>
                                      </p:to>
                                    </p:set>
                                    <p:animEffect transition="in" filter="fade">
                                      <p:cBhvr>
                                        <p:cTn id="33" dur="1000"/>
                                        <p:tgtEl>
                                          <p:spTgt spid="42">
                                            <p:txEl>
                                              <p:pRg st="4" end="4"/>
                                            </p:txEl>
                                          </p:spTgt>
                                        </p:tgtEl>
                                      </p:cBhvr>
                                    </p:animEffect>
                                    <p:anim calcmode="lin" valueType="num">
                                      <p:cBhvr>
                                        <p:cTn id="34"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solidFill>
                  <a:schemeClr val="bg1"/>
                </a:solidFill>
              </a:rPr>
              <a:t>02 </a:t>
            </a:r>
            <a:r>
              <a:rPr lang="zh-CN" altLang="en-US" dirty="0">
                <a:solidFill>
                  <a:schemeClr val="bg1"/>
                </a:solidFill>
              </a:rPr>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3057247" cy="523220"/>
          </a:xfrm>
          <a:prstGeom prst="rect">
            <a:avLst/>
          </a:prstGeom>
          <a:noFill/>
        </p:spPr>
        <p:txBody>
          <a:bodyPr wrap="none" rtlCol="0">
            <a:spAutoFit/>
          </a:bodyPr>
          <a:lstStyle/>
          <a:p>
            <a:r>
              <a:rPr lang="zh-CN" altLang="en-US" sz="2800" b="1" dirty="0">
                <a:solidFill>
                  <a:srgbClr val="FF0000"/>
                </a:solidFill>
              </a:rPr>
              <a:t>顺序执行与批处理</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85" name="组合 84">
            <a:extLst>
              <a:ext uri="{FF2B5EF4-FFF2-40B4-BE49-F238E27FC236}">
                <a16:creationId xmlns:a16="http://schemas.microsoft.com/office/drawing/2014/main" id="{5EEAF474-50F7-4FE9-927D-086D470C60F1}"/>
              </a:ext>
            </a:extLst>
          </p:cNvPr>
          <p:cNvGrpSpPr/>
          <p:nvPr/>
        </p:nvGrpSpPr>
        <p:grpSpPr>
          <a:xfrm>
            <a:off x="1643692" y="1626842"/>
            <a:ext cx="7614343" cy="2380555"/>
            <a:chOff x="825579" y="4297053"/>
            <a:chExt cx="7614343" cy="2380555"/>
          </a:xfrm>
        </p:grpSpPr>
        <p:cxnSp>
          <p:nvCxnSpPr>
            <p:cNvPr id="60" name="直接连接符 59">
              <a:extLst>
                <a:ext uri="{FF2B5EF4-FFF2-40B4-BE49-F238E27FC236}">
                  <a16:creationId xmlns:a16="http://schemas.microsoft.com/office/drawing/2014/main" id="{666023D3-F603-4D3B-AE59-3A4B1CFCA324}"/>
                </a:ext>
              </a:extLst>
            </p:cNvPr>
            <p:cNvCxnSpPr>
              <a:cxnSpLocks/>
            </p:cNvCxnSpPr>
            <p:nvPr/>
          </p:nvCxnSpPr>
          <p:spPr>
            <a:xfrm>
              <a:off x="2038350" y="4743450"/>
              <a:ext cx="1276350" cy="0"/>
            </a:xfrm>
            <a:prstGeom prst="line">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4" name="直接连接符 63">
              <a:extLst>
                <a:ext uri="{FF2B5EF4-FFF2-40B4-BE49-F238E27FC236}">
                  <a16:creationId xmlns:a16="http://schemas.microsoft.com/office/drawing/2014/main" id="{7BB05911-07DD-4BD6-A426-1B6436F79CF9}"/>
                </a:ext>
              </a:extLst>
            </p:cNvPr>
            <p:cNvCxnSpPr>
              <a:cxnSpLocks/>
            </p:cNvCxnSpPr>
            <p:nvPr/>
          </p:nvCxnSpPr>
          <p:spPr>
            <a:xfrm>
              <a:off x="3321688" y="5514975"/>
              <a:ext cx="1276350" cy="0"/>
            </a:xfrm>
            <a:prstGeom prst="line">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5" name="直接连接符 64">
              <a:extLst>
                <a:ext uri="{FF2B5EF4-FFF2-40B4-BE49-F238E27FC236}">
                  <a16:creationId xmlns:a16="http://schemas.microsoft.com/office/drawing/2014/main" id="{4A82A8A9-3B2A-4B73-8733-58FA2B0AE30F}"/>
                </a:ext>
              </a:extLst>
            </p:cNvPr>
            <p:cNvCxnSpPr>
              <a:cxnSpLocks/>
            </p:cNvCxnSpPr>
            <p:nvPr/>
          </p:nvCxnSpPr>
          <p:spPr>
            <a:xfrm>
              <a:off x="4583993" y="6267451"/>
              <a:ext cx="1276350" cy="0"/>
            </a:xfrm>
            <a:prstGeom prst="line">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6" name="直接连接符 65">
              <a:extLst>
                <a:ext uri="{FF2B5EF4-FFF2-40B4-BE49-F238E27FC236}">
                  <a16:creationId xmlns:a16="http://schemas.microsoft.com/office/drawing/2014/main" id="{99BA1845-5C91-44FA-84F7-AE10595E32EF}"/>
                </a:ext>
              </a:extLst>
            </p:cNvPr>
            <p:cNvCxnSpPr>
              <a:cxnSpLocks/>
            </p:cNvCxnSpPr>
            <p:nvPr/>
          </p:nvCxnSpPr>
          <p:spPr>
            <a:xfrm>
              <a:off x="5887222" y="5514975"/>
              <a:ext cx="1276350" cy="0"/>
            </a:xfrm>
            <a:prstGeom prst="line">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7" name="直接连接符 66">
              <a:extLst>
                <a:ext uri="{FF2B5EF4-FFF2-40B4-BE49-F238E27FC236}">
                  <a16:creationId xmlns:a16="http://schemas.microsoft.com/office/drawing/2014/main" id="{87B1B834-7700-4925-892E-3FB52C8FF1A2}"/>
                </a:ext>
              </a:extLst>
            </p:cNvPr>
            <p:cNvCxnSpPr>
              <a:cxnSpLocks/>
            </p:cNvCxnSpPr>
            <p:nvPr/>
          </p:nvCxnSpPr>
          <p:spPr>
            <a:xfrm>
              <a:off x="7163572" y="4743450"/>
              <a:ext cx="1276350" cy="0"/>
            </a:xfrm>
            <a:prstGeom prst="line">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8" name="直接箭头连接符 67">
              <a:extLst>
                <a:ext uri="{FF2B5EF4-FFF2-40B4-BE49-F238E27FC236}">
                  <a16:creationId xmlns:a16="http://schemas.microsoft.com/office/drawing/2014/main" id="{D3811203-D4A4-47A9-9DDE-6C0FBD23BEF9}"/>
                </a:ext>
              </a:extLst>
            </p:cNvPr>
            <p:cNvCxnSpPr>
              <a:cxnSpLocks/>
            </p:cNvCxnSpPr>
            <p:nvPr/>
          </p:nvCxnSpPr>
          <p:spPr>
            <a:xfrm>
              <a:off x="3314700" y="4743450"/>
              <a:ext cx="6988" cy="771525"/>
            </a:xfrm>
            <a:prstGeom prst="straightConnector1">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2" name="直接箭头连接符 71">
              <a:extLst>
                <a:ext uri="{FF2B5EF4-FFF2-40B4-BE49-F238E27FC236}">
                  <a16:creationId xmlns:a16="http://schemas.microsoft.com/office/drawing/2014/main" id="{9FE074FA-87D2-4638-B217-205DF98C5FEE}"/>
                </a:ext>
              </a:extLst>
            </p:cNvPr>
            <p:cNvCxnSpPr>
              <a:cxnSpLocks/>
            </p:cNvCxnSpPr>
            <p:nvPr/>
          </p:nvCxnSpPr>
          <p:spPr>
            <a:xfrm>
              <a:off x="4591050" y="5514976"/>
              <a:ext cx="6988" cy="771525"/>
            </a:xfrm>
            <a:prstGeom prst="straightConnector1">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4" name="直接箭头连接符 73">
              <a:extLst>
                <a:ext uri="{FF2B5EF4-FFF2-40B4-BE49-F238E27FC236}">
                  <a16:creationId xmlns:a16="http://schemas.microsoft.com/office/drawing/2014/main" id="{99A91346-6CF6-412B-97AE-C46F8898E996}"/>
                </a:ext>
              </a:extLst>
            </p:cNvPr>
            <p:cNvCxnSpPr>
              <a:cxnSpLocks/>
            </p:cNvCxnSpPr>
            <p:nvPr/>
          </p:nvCxnSpPr>
          <p:spPr>
            <a:xfrm>
              <a:off x="5880234" y="5514976"/>
              <a:ext cx="6988" cy="771525"/>
            </a:xfrm>
            <a:prstGeom prst="straightConnector1">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5" name="直接箭头连接符 74">
              <a:extLst>
                <a:ext uri="{FF2B5EF4-FFF2-40B4-BE49-F238E27FC236}">
                  <a16:creationId xmlns:a16="http://schemas.microsoft.com/office/drawing/2014/main" id="{504A3823-2332-4C55-BFA6-9D6B38FC3858}"/>
                </a:ext>
              </a:extLst>
            </p:cNvPr>
            <p:cNvCxnSpPr>
              <a:cxnSpLocks/>
            </p:cNvCxnSpPr>
            <p:nvPr/>
          </p:nvCxnSpPr>
          <p:spPr>
            <a:xfrm>
              <a:off x="7171332" y="4743451"/>
              <a:ext cx="6988" cy="771525"/>
            </a:xfrm>
            <a:prstGeom prst="straightConnector1">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76" name="文本框 75">
              <a:extLst>
                <a:ext uri="{FF2B5EF4-FFF2-40B4-BE49-F238E27FC236}">
                  <a16:creationId xmlns:a16="http://schemas.microsoft.com/office/drawing/2014/main" id="{EEBA0B90-4D60-4DB4-BF2F-54563D4D2038}"/>
                </a:ext>
              </a:extLst>
            </p:cNvPr>
            <p:cNvSpPr txBox="1"/>
            <p:nvPr/>
          </p:nvSpPr>
          <p:spPr>
            <a:xfrm>
              <a:off x="827762" y="4543396"/>
              <a:ext cx="1107996" cy="369332"/>
            </a:xfrm>
            <a:prstGeom prst="rect">
              <a:avLst/>
            </a:prstGeom>
            <a:noFill/>
          </p:spPr>
          <p:txBody>
            <a:bodyPr wrap="none" rtlCol="0">
              <a:spAutoFit/>
            </a:bodyPr>
            <a:lstStyle/>
            <a:p>
              <a:pPr algn="l"/>
              <a:r>
                <a:rPr lang="zh-CN" altLang="en-US" b="1" dirty="0"/>
                <a:t>用户程序</a:t>
              </a:r>
            </a:p>
          </p:txBody>
        </p:sp>
        <p:sp>
          <p:nvSpPr>
            <p:cNvPr id="77" name="文本框 76">
              <a:extLst>
                <a:ext uri="{FF2B5EF4-FFF2-40B4-BE49-F238E27FC236}">
                  <a16:creationId xmlns:a16="http://schemas.microsoft.com/office/drawing/2014/main" id="{9CA70274-65AC-4E3F-A577-D27B78E994E7}"/>
                </a:ext>
              </a:extLst>
            </p:cNvPr>
            <p:cNvSpPr txBox="1"/>
            <p:nvPr/>
          </p:nvSpPr>
          <p:spPr>
            <a:xfrm>
              <a:off x="827762" y="5330310"/>
              <a:ext cx="1107996" cy="369332"/>
            </a:xfrm>
            <a:prstGeom prst="rect">
              <a:avLst/>
            </a:prstGeom>
            <a:noFill/>
          </p:spPr>
          <p:txBody>
            <a:bodyPr wrap="none" rtlCol="0">
              <a:spAutoFit/>
            </a:bodyPr>
            <a:lstStyle/>
            <a:p>
              <a:pPr algn="l"/>
              <a:r>
                <a:rPr lang="zh-CN" altLang="en-US" b="1" dirty="0"/>
                <a:t>监督程序</a:t>
              </a:r>
            </a:p>
          </p:txBody>
        </p:sp>
        <p:sp>
          <p:nvSpPr>
            <p:cNvPr id="78" name="文本框 77">
              <a:extLst>
                <a:ext uri="{FF2B5EF4-FFF2-40B4-BE49-F238E27FC236}">
                  <a16:creationId xmlns:a16="http://schemas.microsoft.com/office/drawing/2014/main" id="{6059276C-DD3C-4F74-B7D0-8F6032475DD7}"/>
                </a:ext>
              </a:extLst>
            </p:cNvPr>
            <p:cNvSpPr txBox="1"/>
            <p:nvPr/>
          </p:nvSpPr>
          <p:spPr>
            <a:xfrm>
              <a:off x="825579" y="6082785"/>
              <a:ext cx="899605" cy="369332"/>
            </a:xfrm>
            <a:prstGeom prst="rect">
              <a:avLst/>
            </a:prstGeom>
            <a:noFill/>
          </p:spPr>
          <p:txBody>
            <a:bodyPr wrap="none" rtlCol="0">
              <a:spAutoFit/>
            </a:bodyPr>
            <a:lstStyle/>
            <a:p>
              <a:pPr algn="l"/>
              <a:r>
                <a:rPr lang="en-US" altLang="zh-CN" b="1" dirty="0"/>
                <a:t>IO</a:t>
              </a:r>
              <a:r>
                <a:rPr lang="zh-CN" altLang="en-US" b="1" dirty="0"/>
                <a:t>操作</a:t>
              </a:r>
            </a:p>
          </p:txBody>
        </p:sp>
        <p:sp>
          <p:nvSpPr>
            <p:cNvPr id="79" name="文本框 78">
              <a:extLst>
                <a:ext uri="{FF2B5EF4-FFF2-40B4-BE49-F238E27FC236}">
                  <a16:creationId xmlns:a16="http://schemas.microsoft.com/office/drawing/2014/main" id="{6EC12078-A6E5-4287-AB6E-2405A933EAB1}"/>
                </a:ext>
              </a:extLst>
            </p:cNvPr>
            <p:cNvSpPr txBox="1"/>
            <p:nvPr/>
          </p:nvSpPr>
          <p:spPr>
            <a:xfrm>
              <a:off x="2228384" y="4790658"/>
              <a:ext cx="595035" cy="338554"/>
            </a:xfrm>
            <a:prstGeom prst="rect">
              <a:avLst/>
            </a:prstGeom>
            <a:noFill/>
          </p:spPr>
          <p:txBody>
            <a:bodyPr wrap="none" rtlCol="0">
              <a:spAutoFit/>
            </a:bodyPr>
            <a:lstStyle/>
            <a:p>
              <a:pPr algn="l"/>
              <a:r>
                <a:rPr lang="zh-CN" altLang="en-US" sz="1600" b="1" dirty="0"/>
                <a:t>计算</a:t>
              </a:r>
            </a:p>
          </p:txBody>
        </p:sp>
        <p:sp>
          <p:nvSpPr>
            <p:cNvPr id="80" name="文本框 79">
              <a:extLst>
                <a:ext uri="{FF2B5EF4-FFF2-40B4-BE49-F238E27FC236}">
                  <a16:creationId xmlns:a16="http://schemas.microsoft.com/office/drawing/2014/main" id="{845D30F6-E50F-473D-906A-66FF403D1C0D}"/>
                </a:ext>
              </a:extLst>
            </p:cNvPr>
            <p:cNvSpPr txBox="1"/>
            <p:nvPr/>
          </p:nvSpPr>
          <p:spPr>
            <a:xfrm>
              <a:off x="2911960" y="4297053"/>
              <a:ext cx="819455" cy="338554"/>
            </a:xfrm>
            <a:prstGeom prst="rect">
              <a:avLst/>
            </a:prstGeom>
            <a:noFill/>
          </p:spPr>
          <p:txBody>
            <a:bodyPr wrap="none" rtlCol="0">
              <a:spAutoFit/>
            </a:bodyPr>
            <a:lstStyle/>
            <a:p>
              <a:pPr algn="l"/>
              <a:r>
                <a:rPr lang="zh-CN" altLang="en-US" sz="1600" b="1" dirty="0"/>
                <a:t>请求</a:t>
              </a:r>
              <a:r>
                <a:rPr lang="en-US" altLang="zh-CN" sz="1600" b="1" dirty="0"/>
                <a:t>IO</a:t>
              </a:r>
              <a:endParaRPr lang="zh-CN" altLang="en-US" sz="1600" b="1" dirty="0"/>
            </a:p>
          </p:txBody>
        </p:sp>
        <p:sp>
          <p:nvSpPr>
            <p:cNvPr id="81" name="文本框 80">
              <a:extLst>
                <a:ext uri="{FF2B5EF4-FFF2-40B4-BE49-F238E27FC236}">
                  <a16:creationId xmlns:a16="http://schemas.microsoft.com/office/drawing/2014/main" id="{980D410E-3A71-4C71-BC45-30A9C0A57E8B}"/>
                </a:ext>
              </a:extLst>
            </p:cNvPr>
            <p:cNvSpPr txBox="1"/>
            <p:nvPr/>
          </p:nvSpPr>
          <p:spPr>
            <a:xfrm>
              <a:off x="3471726" y="5099397"/>
              <a:ext cx="819455" cy="338554"/>
            </a:xfrm>
            <a:prstGeom prst="rect">
              <a:avLst/>
            </a:prstGeom>
            <a:noFill/>
          </p:spPr>
          <p:txBody>
            <a:bodyPr wrap="none" rtlCol="0">
              <a:spAutoFit/>
            </a:bodyPr>
            <a:lstStyle/>
            <a:p>
              <a:pPr algn="l"/>
              <a:r>
                <a:rPr lang="zh-CN" altLang="en-US" sz="1600" b="1" dirty="0"/>
                <a:t>启动</a:t>
              </a:r>
              <a:r>
                <a:rPr lang="en-US" altLang="zh-CN" sz="1600" b="1" dirty="0"/>
                <a:t>IO</a:t>
              </a:r>
              <a:endParaRPr lang="zh-CN" altLang="en-US" sz="1600" b="1" dirty="0"/>
            </a:p>
          </p:txBody>
        </p:sp>
        <p:sp>
          <p:nvSpPr>
            <p:cNvPr id="82" name="文本框 81">
              <a:extLst>
                <a:ext uri="{FF2B5EF4-FFF2-40B4-BE49-F238E27FC236}">
                  <a16:creationId xmlns:a16="http://schemas.microsoft.com/office/drawing/2014/main" id="{8CB31432-6148-490C-8525-CA20E10754B4}"/>
                </a:ext>
              </a:extLst>
            </p:cNvPr>
            <p:cNvSpPr txBox="1"/>
            <p:nvPr/>
          </p:nvSpPr>
          <p:spPr>
            <a:xfrm>
              <a:off x="5384520" y="6339054"/>
              <a:ext cx="1005403" cy="338554"/>
            </a:xfrm>
            <a:prstGeom prst="rect">
              <a:avLst/>
            </a:prstGeom>
            <a:noFill/>
          </p:spPr>
          <p:txBody>
            <a:bodyPr wrap="none" rtlCol="0">
              <a:spAutoFit/>
            </a:bodyPr>
            <a:lstStyle/>
            <a:p>
              <a:pPr algn="l"/>
              <a:r>
                <a:rPr lang="zh-CN" altLang="en-US" sz="1600" b="1" dirty="0"/>
                <a:t>结束中断</a:t>
              </a:r>
            </a:p>
          </p:txBody>
        </p:sp>
        <p:sp>
          <p:nvSpPr>
            <p:cNvPr id="83" name="文本框 82">
              <a:extLst>
                <a:ext uri="{FF2B5EF4-FFF2-40B4-BE49-F238E27FC236}">
                  <a16:creationId xmlns:a16="http://schemas.microsoft.com/office/drawing/2014/main" id="{A74AF12D-B363-4018-87E0-EBFB7F836EEF}"/>
                </a:ext>
              </a:extLst>
            </p:cNvPr>
            <p:cNvSpPr txBox="1"/>
            <p:nvPr/>
          </p:nvSpPr>
          <p:spPr>
            <a:xfrm>
              <a:off x="6119550" y="5121969"/>
              <a:ext cx="819455" cy="338554"/>
            </a:xfrm>
            <a:prstGeom prst="rect">
              <a:avLst/>
            </a:prstGeom>
            <a:noFill/>
          </p:spPr>
          <p:txBody>
            <a:bodyPr wrap="none" rtlCol="0">
              <a:spAutoFit/>
            </a:bodyPr>
            <a:lstStyle/>
            <a:p>
              <a:pPr algn="l"/>
              <a:r>
                <a:rPr lang="en-US" altLang="zh-CN" sz="1600" b="1" dirty="0"/>
                <a:t>IO</a:t>
              </a:r>
              <a:r>
                <a:rPr lang="zh-CN" altLang="en-US" sz="1600" b="1" dirty="0"/>
                <a:t>完成</a:t>
              </a:r>
            </a:p>
          </p:txBody>
        </p:sp>
        <p:sp>
          <p:nvSpPr>
            <p:cNvPr id="84" name="文本框 83">
              <a:extLst>
                <a:ext uri="{FF2B5EF4-FFF2-40B4-BE49-F238E27FC236}">
                  <a16:creationId xmlns:a16="http://schemas.microsoft.com/office/drawing/2014/main" id="{D66209B7-DC26-47C9-9E97-0498296B0339}"/>
                </a:ext>
              </a:extLst>
            </p:cNvPr>
            <p:cNvSpPr txBox="1"/>
            <p:nvPr/>
          </p:nvSpPr>
          <p:spPr>
            <a:xfrm>
              <a:off x="7325163" y="4787051"/>
              <a:ext cx="1005403" cy="338554"/>
            </a:xfrm>
            <a:prstGeom prst="rect">
              <a:avLst/>
            </a:prstGeom>
            <a:noFill/>
          </p:spPr>
          <p:txBody>
            <a:bodyPr wrap="none" rtlCol="0">
              <a:spAutoFit/>
            </a:bodyPr>
            <a:lstStyle/>
            <a:p>
              <a:pPr algn="l"/>
              <a:r>
                <a:rPr lang="zh-CN" altLang="en-US" sz="1600" b="1" dirty="0"/>
                <a:t>继续计算</a:t>
              </a:r>
            </a:p>
          </p:txBody>
        </p:sp>
      </p:grpSp>
      <p:sp>
        <p:nvSpPr>
          <p:cNvPr id="12" name="文本框 11">
            <a:extLst>
              <a:ext uri="{FF2B5EF4-FFF2-40B4-BE49-F238E27FC236}">
                <a16:creationId xmlns:a16="http://schemas.microsoft.com/office/drawing/2014/main" id="{8C8E5CAC-7E30-49B2-94F0-04FFADE957FD}"/>
              </a:ext>
            </a:extLst>
          </p:cNvPr>
          <p:cNvSpPr txBox="1"/>
          <p:nvPr/>
        </p:nvSpPr>
        <p:spPr>
          <a:xfrm>
            <a:off x="0" y="4199488"/>
            <a:ext cx="12192000" cy="400110"/>
          </a:xfrm>
          <a:prstGeom prst="rect">
            <a:avLst/>
          </a:prstGeom>
          <a:noFill/>
        </p:spPr>
        <p:txBody>
          <a:bodyPr wrap="square" rtlCol="0">
            <a:spAutoFit/>
          </a:bodyPr>
          <a:lstStyle/>
          <a:p>
            <a:pPr algn="ctr"/>
            <a:r>
              <a:rPr lang="zh-CN" altLang="en-US" sz="2000" b="1" dirty="0">
                <a:solidFill>
                  <a:srgbClr val="FF0000"/>
                </a:solidFill>
              </a:rPr>
              <a:t>每当程序发出</a:t>
            </a:r>
            <a:r>
              <a:rPr lang="en-US" altLang="zh-CN" sz="2000" b="1" dirty="0">
                <a:solidFill>
                  <a:srgbClr val="FF0000"/>
                </a:solidFill>
              </a:rPr>
              <a:t>IO</a:t>
            </a:r>
            <a:r>
              <a:rPr lang="zh-CN" altLang="en-US" sz="2000" b="1" dirty="0">
                <a:solidFill>
                  <a:srgbClr val="FF0000"/>
                </a:solidFill>
              </a:rPr>
              <a:t>请求时，</a:t>
            </a:r>
            <a:r>
              <a:rPr lang="en-US" altLang="zh-CN" sz="2000" b="1" dirty="0">
                <a:solidFill>
                  <a:srgbClr val="FF0000"/>
                </a:solidFill>
              </a:rPr>
              <a:t>CPU</a:t>
            </a:r>
            <a:r>
              <a:rPr lang="zh-CN" altLang="en-US" sz="2000" b="1" dirty="0">
                <a:solidFill>
                  <a:srgbClr val="FF0000"/>
                </a:solidFill>
              </a:rPr>
              <a:t>处于等待状态，导致</a:t>
            </a:r>
            <a:r>
              <a:rPr lang="en-US" altLang="zh-CN" sz="2000" b="1" dirty="0">
                <a:solidFill>
                  <a:srgbClr val="FF0000"/>
                </a:solidFill>
              </a:rPr>
              <a:t>CPU</a:t>
            </a:r>
            <a:r>
              <a:rPr lang="zh-CN" altLang="en-US" sz="2000" b="1" dirty="0">
                <a:solidFill>
                  <a:srgbClr val="FF0000"/>
                </a:solidFill>
              </a:rPr>
              <a:t>空闲</a:t>
            </a:r>
          </a:p>
        </p:txBody>
      </p:sp>
      <p:pic>
        <p:nvPicPr>
          <p:cNvPr id="31" name="Picture 7" descr="721235608759140.png">
            <a:extLst>
              <a:ext uri="{FF2B5EF4-FFF2-40B4-BE49-F238E27FC236}">
                <a16:creationId xmlns:a16="http://schemas.microsoft.com/office/drawing/2014/main" id="{0265B0D7-8FEF-4BB0-B123-7A979EFF4C43}"/>
              </a:ext>
            </a:extLst>
          </p:cNvPr>
          <p:cNvPicPr>
            <a:picLocks noChangeAspect="1" noChangeArrowheads="1"/>
          </p:cNvPicPr>
          <p:nvPr/>
        </p:nvPicPr>
        <p:blipFill>
          <a:blip r:embed="rId4" cstate="print"/>
          <a:stretch>
            <a:fillRect/>
          </a:stretch>
        </p:blipFill>
        <p:spPr bwMode="auto">
          <a:xfrm>
            <a:off x="1643692" y="4719263"/>
            <a:ext cx="8743950" cy="2016311"/>
          </a:xfrm>
          <a:prstGeom prst="rect">
            <a:avLst/>
          </a:prstGeom>
          <a:noFill/>
          <a:ln w="9525">
            <a:noFill/>
            <a:miter lim="800000"/>
            <a:headEnd/>
            <a:tailEnd/>
          </a:ln>
        </p:spPr>
      </p:pic>
    </p:spTree>
    <p:extLst>
      <p:ext uri="{BB962C8B-B14F-4D97-AF65-F5344CB8AC3E}">
        <p14:creationId xmlns:p14="http://schemas.microsoft.com/office/powerpoint/2010/main" val="70337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solidFill>
                  <a:schemeClr val="bg1"/>
                </a:solidFill>
              </a:rPr>
              <a:t>02 </a:t>
            </a:r>
            <a:r>
              <a:rPr lang="zh-CN" altLang="en-US" dirty="0">
                <a:solidFill>
                  <a:schemeClr val="bg1"/>
                </a:solidFill>
              </a:rPr>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339102" cy="523220"/>
          </a:xfrm>
          <a:prstGeom prst="rect">
            <a:avLst/>
          </a:prstGeom>
          <a:noFill/>
        </p:spPr>
        <p:txBody>
          <a:bodyPr wrap="none" rtlCol="0">
            <a:spAutoFit/>
          </a:bodyPr>
          <a:lstStyle/>
          <a:p>
            <a:r>
              <a:rPr lang="zh-CN" altLang="en-US" sz="2800" b="1" dirty="0">
                <a:solidFill>
                  <a:srgbClr val="FF0000"/>
                </a:solidFill>
              </a:rPr>
              <a:t>多道程序系统</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41" name="TextBox 18">
            <a:extLst>
              <a:ext uri="{FF2B5EF4-FFF2-40B4-BE49-F238E27FC236}">
                <a16:creationId xmlns:a16="http://schemas.microsoft.com/office/drawing/2014/main" id="{6C18785E-D8FD-46E6-A22A-3E5F225F1993}"/>
              </a:ext>
            </a:extLst>
          </p:cNvPr>
          <p:cNvSpPr txBox="1"/>
          <p:nvPr/>
        </p:nvSpPr>
        <p:spPr>
          <a:xfrm>
            <a:off x="1417759" y="1757225"/>
            <a:ext cx="7427502"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solidFill>
                  <a:srgbClr val="11576A"/>
                </a:solidFill>
                <a:latin typeface="华文楷体" panose="02010600040101010101" pitchFamily="2" charset="-122"/>
                <a:ea typeface="华文楷体" panose="02010600040101010101" pitchFamily="2" charset="-122"/>
              </a:rPr>
              <a:t>■ </a:t>
            </a:r>
            <a:r>
              <a:rPr lang="zh-CN" altLang="en-US" sz="2400" b="1" dirty="0">
                <a:solidFill>
                  <a:srgbClr val="11576A"/>
                </a:solidFill>
                <a:latin typeface="微软雅黑" pitchFamily="34" charset="-122"/>
                <a:ea typeface="微软雅黑" pitchFamily="34" charset="-122"/>
              </a:rPr>
              <a:t>保持多个工作在内存中并且在各工作间复用</a:t>
            </a:r>
            <a:r>
              <a:rPr lang="en-US" altLang="zh-CN" sz="2400" b="1" dirty="0">
                <a:solidFill>
                  <a:srgbClr val="11576A"/>
                </a:solidFill>
                <a:latin typeface="微软雅黑" pitchFamily="34" charset="-122"/>
                <a:ea typeface="微软雅黑" pitchFamily="34" charset="-122"/>
              </a:rPr>
              <a:t>CPU</a:t>
            </a:r>
            <a:endParaRPr lang="en-US" altLang="zh-CN" sz="2400" b="1" dirty="0">
              <a:solidFill>
                <a:srgbClr val="11576A"/>
              </a:solidFill>
              <a:latin typeface="微软雅黑" pitchFamily="34" charset="-122"/>
              <a:ea typeface="微软雅黑" pitchFamily="34" charset="-122"/>
              <a:sym typeface="MS PGothic" pitchFamily="34" charset="-128"/>
            </a:endParaRPr>
          </a:p>
        </p:txBody>
      </p:sp>
      <p:sp>
        <p:nvSpPr>
          <p:cNvPr id="89" name="文本框 88">
            <a:extLst>
              <a:ext uri="{FF2B5EF4-FFF2-40B4-BE49-F238E27FC236}">
                <a16:creationId xmlns:a16="http://schemas.microsoft.com/office/drawing/2014/main" id="{D4D1271C-AC96-4BB0-B9F8-7A07626D4CBE}"/>
              </a:ext>
            </a:extLst>
          </p:cNvPr>
          <p:cNvSpPr txBox="1"/>
          <p:nvPr/>
        </p:nvSpPr>
        <p:spPr>
          <a:xfrm>
            <a:off x="706923" y="2649863"/>
            <a:ext cx="659155" cy="369332"/>
          </a:xfrm>
          <a:prstGeom prst="rect">
            <a:avLst/>
          </a:prstGeom>
          <a:noFill/>
        </p:spPr>
        <p:txBody>
          <a:bodyPr wrap="none" rtlCol="0">
            <a:spAutoFit/>
          </a:bodyPr>
          <a:lstStyle/>
          <a:p>
            <a:pPr algn="l"/>
            <a:r>
              <a:rPr lang="en-US" altLang="zh-CN" b="1" dirty="0"/>
              <a:t>CPU</a:t>
            </a:r>
            <a:endParaRPr lang="zh-CN" altLang="en-US" b="1" dirty="0"/>
          </a:p>
        </p:txBody>
      </p:sp>
      <p:sp>
        <p:nvSpPr>
          <p:cNvPr id="90" name="文本框 89">
            <a:extLst>
              <a:ext uri="{FF2B5EF4-FFF2-40B4-BE49-F238E27FC236}">
                <a16:creationId xmlns:a16="http://schemas.microsoft.com/office/drawing/2014/main" id="{F9BD3343-42F7-4C7D-8AC2-61562132FAFE}"/>
              </a:ext>
            </a:extLst>
          </p:cNvPr>
          <p:cNvSpPr txBox="1"/>
          <p:nvPr/>
        </p:nvSpPr>
        <p:spPr>
          <a:xfrm>
            <a:off x="695770" y="3421388"/>
            <a:ext cx="1107996" cy="369332"/>
          </a:xfrm>
          <a:prstGeom prst="rect">
            <a:avLst/>
          </a:prstGeom>
          <a:noFill/>
        </p:spPr>
        <p:txBody>
          <a:bodyPr wrap="none" rtlCol="0">
            <a:spAutoFit/>
          </a:bodyPr>
          <a:lstStyle/>
          <a:p>
            <a:pPr algn="l"/>
            <a:r>
              <a:rPr lang="zh-CN" altLang="en-US" b="1" dirty="0"/>
              <a:t>输入设备</a:t>
            </a:r>
          </a:p>
        </p:txBody>
      </p:sp>
      <p:sp>
        <p:nvSpPr>
          <p:cNvPr id="91" name="文本框 90">
            <a:extLst>
              <a:ext uri="{FF2B5EF4-FFF2-40B4-BE49-F238E27FC236}">
                <a16:creationId xmlns:a16="http://schemas.microsoft.com/office/drawing/2014/main" id="{0B959D4C-24F0-4966-88C1-6B17DE816E17}"/>
              </a:ext>
            </a:extLst>
          </p:cNvPr>
          <p:cNvSpPr txBox="1"/>
          <p:nvPr/>
        </p:nvSpPr>
        <p:spPr>
          <a:xfrm>
            <a:off x="709638" y="3953607"/>
            <a:ext cx="1107996" cy="369332"/>
          </a:xfrm>
          <a:prstGeom prst="rect">
            <a:avLst/>
          </a:prstGeom>
          <a:noFill/>
        </p:spPr>
        <p:txBody>
          <a:bodyPr wrap="none" rtlCol="0">
            <a:spAutoFit/>
          </a:bodyPr>
          <a:lstStyle/>
          <a:p>
            <a:pPr algn="l"/>
            <a:r>
              <a:rPr lang="zh-CN" altLang="en-US" b="1" dirty="0"/>
              <a:t>输出设备</a:t>
            </a:r>
          </a:p>
        </p:txBody>
      </p:sp>
      <p:grpSp>
        <p:nvGrpSpPr>
          <p:cNvPr id="11" name="组合 10">
            <a:extLst>
              <a:ext uri="{FF2B5EF4-FFF2-40B4-BE49-F238E27FC236}">
                <a16:creationId xmlns:a16="http://schemas.microsoft.com/office/drawing/2014/main" id="{00B19F7C-4613-405B-8457-643C8305F173}"/>
              </a:ext>
            </a:extLst>
          </p:cNvPr>
          <p:cNvGrpSpPr/>
          <p:nvPr/>
        </p:nvGrpSpPr>
        <p:grpSpPr>
          <a:xfrm>
            <a:off x="1733388" y="2482020"/>
            <a:ext cx="6141088" cy="1677083"/>
            <a:chOff x="1733388" y="2482020"/>
            <a:chExt cx="6141088" cy="1677083"/>
          </a:xfrm>
        </p:grpSpPr>
        <p:cxnSp>
          <p:nvCxnSpPr>
            <p:cNvPr id="61" name="直接连接符 60">
              <a:extLst>
                <a:ext uri="{FF2B5EF4-FFF2-40B4-BE49-F238E27FC236}">
                  <a16:creationId xmlns:a16="http://schemas.microsoft.com/office/drawing/2014/main" id="{3196DB2A-771F-488A-8A73-387057344642}"/>
                </a:ext>
              </a:extLst>
            </p:cNvPr>
            <p:cNvCxnSpPr>
              <a:cxnSpLocks/>
            </p:cNvCxnSpPr>
            <p:nvPr/>
          </p:nvCxnSpPr>
          <p:spPr>
            <a:xfrm>
              <a:off x="4657563" y="2843070"/>
              <a:ext cx="1571625" cy="12736"/>
            </a:xfrm>
            <a:prstGeom prst="line">
              <a:avLst/>
            </a:prstGeom>
            <a:ln w="28575">
              <a:solidFill>
                <a:srgbClr val="F23C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8" name="组合 7">
              <a:extLst>
                <a:ext uri="{FF2B5EF4-FFF2-40B4-BE49-F238E27FC236}">
                  <a16:creationId xmlns:a16="http://schemas.microsoft.com/office/drawing/2014/main" id="{259DC56B-CE21-4021-A4C7-600DC265AE1F}"/>
                </a:ext>
              </a:extLst>
            </p:cNvPr>
            <p:cNvGrpSpPr/>
            <p:nvPr/>
          </p:nvGrpSpPr>
          <p:grpSpPr>
            <a:xfrm>
              <a:off x="1733388" y="2482020"/>
              <a:ext cx="6141088" cy="1677083"/>
              <a:chOff x="1733388" y="2482020"/>
              <a:chExt cx="6141088" cy="1677083"/>
            </a:xfrm>
          </p:grpSpPr>
          <p:cxnSp>
            <p:nvCxnSpPr>
              <p:cNvPr id="46" name="直接连接符 45">
                <a:extLst>
                  <a:ext uri="{FF2B5EF4-FFF2-40B4-BE49-F238E27FC236}">
                    <a16:creationId xmlns:a16="http://schemas.microsoft.com/office/drawing/2014/main" id="{80F7D542-82D0-4A48-8DE4-F6F126900AF1}"/>
                  </a:ext>
                </a:extLst>
              </p:cNvPr>
              <p:cNvCxnSpPr>
                <a:cxnSpLocks/>
              </p:cNvCxnSpPr>
              <p:nvPr/>
            </p:nvCxnSpPr>
            <p:spPr>
              <a:xfrm>
                <a:off x="1733388" y="2834529"/>
                <a:ext cx="1276350" cy="0"/>
              </a:xfrm>
              <a:prstGeom prst="line">
                <a:avLst/>
              </a:prstGeom>
              <a:ln w="28575">
                <a:solidFill>
                  <a:srgbClr val="F23C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EBB85621-3FD0-4110-B591-5FC2F0CB404C}"/>
                  </a:ext>
                </a:extLst>
              </p:cNvPr>
              <p:cNvCxnSpPr>
                <a:cxnSpLocks/>
              </p:cNvCxnSpPr>
              <p:nvPr/>
            </p:nvCxnSpPr>
            <p:spPr>
              <a:xfrm>
                <a:off x="3002750" y="2834529"/>
                <a:ext cx="6988" cy="771525"/>
              </a:xfrm>
              <a:prstGeom prst="straightConnector1">
                <a:avLst/>
              </a:prstGeom>
              <a:ln w="38100">
                <a:solidFill>
                  <a:srgbClr val="F23C00"/>
                </a:solidFill>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0" name="直接连接符 49">
                <a:extLst>
                  <a:ext uri="{FF2B5EF4-FFF2-40B4-BE49-F238E27FC236}">
                    <a16:creationId xmlns:a16="http://schemas.microsoft.com/office/drawing/2014/main" id="{F947A7BA-26F7-4F0C-ACD2-1963926DA6A3}"/>
                  </a:ext>
                </a:extLst>
              </p:cNvPr>
              <p:cNvCxnSpPr>
                <a:cxnSpLocks/>
              </p:cNvCxnSpPr>
              <p:nvPr/>
            </p:nvCxnSpPr>
            <p:spPr>
              <a:xfrm>
                <a:off x="3002750" y="3606054"/>
                <a:ext cx="1654813" cy="0"/>
              </a:xfrm>
              <a:prstGeom prst="line">
                <a:avLst/>
              </a:prstGeom>
              <a:ln w="28575">
                <a:solidFill>
                  <a:srgbClr val="F23C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0" name="直接箭头连接符 59">
                <a:extLst>
                  <a:ext uri="{FF2B5EF4-FFF2-40B4-BE49-F238E27FC236}">
                    <a16:creationId xmlns:a16="http://schemas.microsoft.com/office/drawing/2014/main" id="{D46F5ECB-202A-4BA1-BACF-A49371519311}"/>
                  </a:ext>
                </a:extLst>
              </p:cNvPr>
              <p:cNvCxnSpPr>
                <a:cxnSpLocks/>
              </p:cNvCxnSpPr>
              <p:nvPr/>
            </p:nvCxnSpPr>
            <p:spPr>
              <a:xfrm>
                <a:off x="4657563" y="2834529"/>
                <a:ext cx="6988" cy="771525"/>
              </a:xfrm>
              <a:prstGeom prst="straightConnector1">
                <a:avLst/>
              </a:prstGeom>
              <a:ln w="38100">
                <a:solidFill>
                  <a:srgbClr val="F23C00"/>
                </a:solidFill>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62" name="直接箭头连接符 61">
                <a:extLst>
                  <a:ext uri="{FF2B5EF4-FFF2-40B4-BE49-F238E27FC236}">
                    <a16:creationId xmlns:a16="http://schemas.microsoft.com/office/drawing/2014/main" id="{5E75D39B-1067-4EB0-9276-E69A72D04982}"/>
                  </a:ext>
                </a:extLst>
              </p:cNvPr>
              <p:cNvCxnSpPr>
                <a:cxnSpLocks/>
              </p:cNvCxnSpPr>
              <p:nvPr/>
            </p:nvCxnSpPr>
            <p:spPr>
              <a:xfrm>
                <a:off x="6219663" y="2864347"/>
                <a:ext cx="9525" cy="1260251"/>
              </a:xfrm>
              <a:prstGeom prst="straightConnector1">
                <a:avLst/>
              </a:prstGeom>
              <a:ln w="38100">
                <a:solidFill>
                  <a:srgbClr val="F23C00"/>
                </a:solidFill>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2" name="直接连接符 71">
                <a:extLst>
                  <a:ext uri="{FF2B5EF4-FFF2-40B4-BE49-F238E27FC236}">
                    <a16:creationId xmlns:a16="http://schemas.microsoft.com/office/drawing/2014/main" id="{7A3946E5-2AB2-4489-8AE0-F00A6519691B}"/>
                  </a:ext>
                </a:extLst>
              </p:cNvPr>
              <p:cNvCxnSpPr>
                <a:cxnSpLocks/>
              </p:cNvCxnSpPr>
              <p:nvPr/>
            </p:nvCxnSpPr>
            <p:spPr>
              <a:xfrm>
                <a:off x="6219663" y="4133140"/>
                <a:ext cx="1654813" cy="0"/>
              </a:xfrm>
              <a:prstGeom prst="line">
                <a:avLst/>
              </a:prstGeom>
              <a:ln w="28575">
                <a:solidFill>
                  <a:srgbClr val="F23C00"/>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92" name="文本框 91">
                <a:extLst>
                  <a:ext uri="{FF2B5EF4-FFF2-40B4-BE49-F238E27FC236}">
                    <a16:creationId xmlns:a16="http://schemas.microsoft.com/office/drawing/2014/main" id="{0E65B32F-6818-42CE-A449-C86D3643D902}"/>
                  </a:ext>
                </a:extLst>
              </p:cNvPr>
              <p:cNvSpPr txBox="1"/>
              <p:nvPr/>
            </p:nvSpPr>
            <p:spPr>
              <a:xfrm>
                <a:off x="2388167" y="3313666"/>
                <a:ext cx="595035" cy="584775"/>
              </a:xfrm>
              <a:prstGeom prst="rect">
                <a:avLst/>
              </a:prstGeom>
              <a:noFill/>
            </p:spPr>
            <p:txBody>
              <a:bodyPr wrap="none" rtlCol="0">
                <a:spAutoFit/>
              </a:bodyPr>
              <a:lstStyle/>
              <a:p>
                <a:pPr algn="l"/>
                <a:r>
                  <a:rPr lang="zh-CN" altLang="en-US" sz="1600" b="1" dirty="0"/>
                  <a:t>请求</a:t>
                </a:r>
                <a:endParaRPr lang="en-US" altLang="zh-CN" sz="1600" b="1" dirty="0"/>
              </a:p>
              <a:p>
                <a:pPr algn="l"/>
                <a:r>
                  <a:rPr lang="zh-CN" altLang="en-US" sz="1600" b="1" dirty="0"/>
                  <a:t>输入</a:t>
                </a:r>
              </a:p>
            </p:txBody>
          </p:sp>
          <p:sp>
            <p:nvSpPr>
              <p:cNvPr id="94" name="文本框 93">
                <a:extLst>
                  <a:ext uri="{FF2B5EF4-FFF2-40B4-BE49-F238E27FC236}">
                    <a16:creationId xmlns:a16="http://schemas.microsoft.com/office/drawing/2014/main" id="{A4AD1AFF-4651-4FB7-96F3-DD2357B5C127}"/>
                  </a:ext>
                </a:extLst>
              </p:cNvPr>
              <p:cNvSpPr txBox="1"/>
              <p:nvPr/>
            </p:nvSpPr>
            <p:spPr>
              <a:xfrm>
                <a:off x="2014507" y="2510884"/>
                <a:ext cx="747320" cy="338554"/>
              </a:xfrm>
              <a:prstGeom prst="rect">
                <a:avLst/>
              </a:prstGeom>
              <a:noFill/>
            </p:spPr>
            <p:txBody>
              <a:bodyPr wrap="none" rtlCol="0">
                <a:spAutoFit/>
              </a:bodyPr>
              <a:lstStyle/>
              <a:p>
                <a:pPr algn="l"/>
                <a:r>
                  <a:rPr lang="en-US" altLang="zh-CN" sz="1600" b="1" dirty="0"/>
                  <a:t>A</a:t>
                </a:r>
                <a:r>
                  <a:rPr lang="zh-CN" altLang="en-US" sz="1600" b="1" dirty="0"/>
                  <a:t>计算</a:t>
                </a:r>
              </a:p>
            </p:txBody>
          </p:sp>
          <p:sp>
            <p:nvSpPr>
              <p:cNvPr id="96" name="文本框 95">
                <a:extLst>
                  <a:ext uri="{FF2B5EF4-FFF2-40B4-BE49-F238E27FC236}">
                    <a16:creationId xmlns:a16="http://schemas.microsoft.com/office/drawing/2014/main" id="{08207736-B649-4EAA-BFFE-03B0EEF2A041}"/>
                  </a:ext>
                </a:extLst>
              </p:cNvPr>
              <p:cNvSpPr txBox="1"/>
              <p:nvPr/>
            </p:nvSpPr>
            <p:spPr>
              <a:xfrm>
                <a:off x="3307991" y="3245485"/>
                <a:ext cx="747320" cy="338554"/>
              </a:xfrm>
              <a:prstGeom prst="rect">
                <a:avLst/>
              </a:prstGeom>
              <a:noFill/>
            </p:spPr>
            <p:txBody>
              <a:bodyPr wrap="none" rtlCol="0">
                <a:spAutoFit/>
              </a:bodyPr>
              <a:lstStyle/>
              <a:p>
                <a:pPr algn="l"/>
                <a:r>
                  <a:rPr lang="en-US" altLang="zh-CN" sz="1600" b="1" dirty="0"/>
                  <a:t>A</a:t>
                </a:r>
                <a:r>
                  <a:rPr lang="zh-CN" altLang="en-US" sz="1600" b="1" dirty="0"/>
                  <a:t>输入</a:t>
                </a:r>
              </a:p>
            </p:txBody>
          </p:sp>
          <p:sp>
            <p:nvSpPr>
              <p:cNvPr id="99" name="文本框 98">
                <a:extLst>
                  <a:ext uri="{FF2B5EF4-FFF2-40B4-BE49-F238E27FC236}">
                    <a16:creationId xmlns:a16="http://schemas.microsoft.com/office/drawing/2014/main" id="{44F1036C-A0FD-45E5-8122-5FFDE014A6D4}"/>
                  </a:ext>
                </a:extLst>
              </p:cNvPr>
              <p:cNvSpPr txBox="1"/>
              <p:nvPr/>
            </p:nvSpPr>
            <p:spPr>
              <a:xfrm>
                <a:off x="5069715" y="2482020"/>
                <a:ext cx="747320" cy="338554"/>
              </a:xfrm>
              <a:prstGeom prst="rect">
                <a:avLst/>
              </a:prstGeom>
              <a:noFill/>
            </p:spPr>
            <p:txBody>
              <a:bodyPr wrap="none" rtlCol="0">
                <a:spAutoFit/>
              </a:bodyPr>
              <a:lstStyle/>
              <a:p>
                <a:pPr algn="l"/>
                <a:r>
                  <a:rPr lang="en-US" altLang="zh-CN" sz="1600" b="1" dirty="0"/>
                  <a:t>A</a:t>
                </a:r>
                <a:r>
                  <a:rPr lang="zh-CN" altLang="en-US" sz="1600" b="1" dirty="0"/>
                  <a:t>计算</a:t>
                </a:r>
              </a:p>
            </p:txBody>
          </p:sp>
          <p:sp>
            <p:nvSpPr>
              <p:cNvPr id="103" name="文本框 102">
                <a:extLst>
                  <a:ext uri="{FF2B5EF4-FFF2-40B4-BE49-F238E27FC236}">
                    <a16:creationId xmlns:a16="http://schemas.microsoft.com/office/drawing/2014/main" id="{81800D57-68CC-4FC5-B6BA-8A91F18A28CD}"/>
                  </a:ext>
                </a:extLst>
              </p:cNvPr>
              <p:cNvSpPr txBox="1"/>
              <p:nvPr/>
            </p:nvSpPr>
            <p:spPr>
              <a:xfrm>
                <a:off x="6701192" y="3820549"/>
                <a:ext cx="747320" cy="338554"/>
              </a:xfrm>
              <a:prstGeom prst="rect">
                <a:avLst/>
              </a:prstGeom>
              <a:noFill/>
            </p:spPr>
            <p:txBody>
              <a:bodyPr wrap="none" rtlCol="0">
                <a:spAutoFit/>
              </a:bodyPr>
              <a:lstStyle/>
              <a:p>
                <a:pPr algn="l"/>
                <a:r>
                  <a:rPr lang="en-US" altLang="zh-CN" sz="1600" b="1" dirty="0"/>
                  <a:t>A</a:t>
                </a:r>
                <a:r>
                  <a:rPr lang="zh-CN" altLang="en-US" sz="1600" b="1" dirty="0"/>
                  <a:t>输出</a:t>
                </a:r>
              </a:p>
            </p:txBody>
          </p:sp>
        </p:grpSp>
      </p:grpSp>
      <p:grpSp>
        <p:nvGrpSpPr>
          <p:cNvPr id="9" name="组合 8">
            <a:extLst>
              <a:ext uri="{FF2B5EF4-FFF2-40B4-BE49-F238E27FC236}">
                <a16:creationId xmlns:a16="http://schemas.microsoft.com/office/drawing/2014/main" id="{2317A268-DEE9-48FC-BAD0-ECF8E2A7A0CF}"/>
              </a:ext>
            </a:extLst>
          </p:cNvPr>
          <p:cNvGrpSpPr/>
          <p:nvPr/>
        </p:nvGrpSpPr>
        <p:grpSpPr>
          <a:xfrm>
            <a:off x="3219843" y="2482020"/>
            <a:ext cx="4654633" cy="2019359"/>
            <a:chOff x="3219843" y="2482020"/>
            <a:chExt cx="4654633" cy="2019359"/>
          </a:xfrm>
        </p:grpSpPr>
        <p:cxnSp>
          <p:nvCxnSpPr>
            <p:cNvPr id="52" name="直接连接符 51">
              <a:extLst>
                <a:ext uri="{FF2B5EF4-FFF2-40B4-BE49-F238E27FC236}">
                  <a16:creationId xmlns:a16="http://schemas.microsoft.com/office/drawing/2014/main" id="{8F1EDB0C-7E59-4574-B387-0B93348A5370}"/>
                </a:ext>
              </a:extLst>
            </p:cNvPr>
            <p:cNvCxnSpPr>
              <a:cxnSpLocks/>
            </p:cNvCxnSpPr>
            <p:nvPr/>
          </p:nvCxnSpPr>
          <p:spPr>
            <a:xfrm>
              <a:off x="3219843" y="2834529"/>
              <a:ext cx="961470" cy="0"/>
            </a:xfrm>
            <a:prstGeom prst="line">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4" name="直接箭头连接符 53">
              <a:extLst>
                <a:ext uri="{FF2B5EF4-FFF2-40B4-BE49-F238E27FC236}">
                  <a16:creationId xmlns:a16="http://schemas.microsoft.com/office/drawing/2014/main" id="{7B4EFFEB-82C6-4E4B-B83C-960C67181CD8}"/>
                </a:ext>
              </a:extLst>
            </p:cNvPr>
            <p:cNvCxnSpPr>
              <a:cxnSpLocks/>
            </p:cNvCxnSpPr>
            <p:nvPr/>
          </p:nvCxnSpPr>
          <p:spPr>
            <a:xfrm>
              <a:off x="4174325" y="2855806"/>
              <a:ext cx="6988" cy="1277334"/>
            </a:xfrm>
            <a:prstGeom prst="straightConnector1">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9" name="直接连接符 58">
              <a:extLst>
                <a:ext uri="{FF2B5EF4-FFF2-40B4-BE49-F238E27FC236}">
                  <a16:creationId xmlns:a16="http://schemas.microsoft.com/office/drawing/2014/main" id="{BDA93C22-A305-49A7-941D-CB5E61FA5781}"/>
                </a:ext>
              </a:extLst>
            </p:cNvPr>
            <p:cNvCxnSpPr>
              <a:cxnSpLocks/>
            </p:cNvCxnSpPr>
            <p:nvPr/>
          </p:nvCxnSpPr>
          <p:spPr>
            <a:xfrm>
              <a:off x="4174325" y="4133140"/>
              <a:ext cx="1533452" cy="0"/>
            </a:xfrm>
            <a:prstGeom prst="line">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3" name="直接箭头连接符 72">
              <a:extLst>
                <a:ext uri="{FF2B5EF4-FFF2-40B4-BE49-F238E27FC236}">
                  <a16:creationId xmlns:a16="http://schemas.microsoft.com/office/drawing/2014/main" id="{7A2BEA2E-D23F-40E7-BAA7-59F5B5122559}"/>
                </a:ext>
              </a:extLst>
            </p:cNvPr>
            <p:cNvCxnSpPr>
              <a:cxnSpLocks/>
            </p:cNvCxnSpPr>
            <p:nvPr/>
          </p:nvCxnSpPr>
          <p:spPr>
            <a:xfrm flipH="1">
              <a:off x="5669953" y="4133140"/>
              <a:ext cx="559235" cy="0"/>
            </a:xfrm>
            <a:prstGeom prst="straightConnector1">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7" name="直接箭头连接符 76">
              <a:extLst>
                <a:ext uri="{FF2B5EF4-FFF2-40B4-BE49-F238E27FC236}">
                  <a16:creationId xmlns:a16="http://schemas.microsoft.com/office/drawing/2014/main" id="{5341936F-BA18-4CB1-8BC8-7C9D95A74CB3}"/>
                </a:ext>
              </a:extLst>
            </p:cNvPr>
            <p:cNvCxnSpPr>
              <a:cxnSpLocks/>
            </p:cNvCxnSpPr>
            <p:nvPr/>
          </p:nvCxnSpPr>
          <p:spPr>
            <a:xfrm>
              <a:off x="6298400" y="2855806"/>
              <a:ext cx="6988" cy="1277334"/>
            </a:xfrm>
            <a:prstGeom prst="straightConnector1">
              <a:avLst/>
            </a:prstGeom>
            <a:ln w="3810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9" name="直接连接符 78">
              <a:extLst>
                <a:ext uri="{FF2B5EF4-FFF2-40B4-BE49-F238E27FC236}">
                  <a16:creationId xmlns:a16="http://schemas.microsoft.com/office/drawing/2014/main" id="{749ADB8B-C61C-4720-A20E-63189C190D14}"/>
                </a:ext>
              </a:extLst>
            </p:cNvPr>
            <p:cNvCxnSpPr>
              <a:cxnSpLocks/>
            </p:cNvCxnSpPr>
            <p:nvPr/>
          </p:nvCxnSpPr>
          <p:spPr>
            <a:xfrm>
              <a:off x="6298400" y="2864347"/>
              <a:ext cx="1576076" cy="0"/>
            </a:xfrm>
            <a:prstGeom prst="line">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86E01917-717E-44D1-8D68-ED3B453CFF90}"/>
                </a:ext>
              </a:extLst>
            </p:cNvPr>
            <p:cNvSpPr txBox="1"/>
            <p:nvPr/>
          </p:nvSpPr>
          <p:spPr>
            <a:xfrm>
              <a:off x="3540555" y="3843583"/>
              <a:ext cx="595035" cy="584775"/>
            </a:xfrm>
            <a:prstGeom prst="rect">
              <a:avLst/>
            </a:prstGeom>
            <a:noFill/>
          </p:spPr>
          <p:txBody>
            <a:bodyPr wrap="none" rtlCol="0">
              <a:spAutoFit/>
            </a:bodyPr>
            <a:lstStyle/>
            <a:p>
              <a:pPr algn="l"/>
              <a:r>
                <a:rPr lang="zh-CN" altLang="en-US" sz="1600" b="1" dirty="0"/>
                <a:t>请求</a:t>
              </a:r>
              <a:endParaRPr lang="en-US" altLang="zh-CN" sz="1600" b="1" dirty="0"/>
            </a:p>
            <a:p>
              <a:pPr algn="l"/>
              <a:r>
                <a:rPr lang="zh-CN" altLang="en-US" sz="1600" b="1" dirty="0"/>
                <a:t>输出</a:t>
              </a:r>
            </a:p>
          </p:txBody>
        </p:sp>
        <p:sp>
          <p:nvSpPr>
            <p:cNvPr id="95" name="文本框 94">
              <a:extLst>
                <a:ext uri="{FF2B5EF4-FFF2-40B4-BE49-F238E27FC236}">
                  <a16:creationId xmlns:a16="http://schemas.microsoft.com/office/drawing/2014/main" id="{693607AB-6813-479E-8FF5-1B333484815B}"/>
                </a:ext>
              </a:extLst>
            </p:cNvPr>
            <p:cNvSpPr txBox="1"/>
            <p:nvPr/>
          </p:nvSpPr>
          <p:spPr>
            <a:xfrm>
              <a:off x="3339306" y="2482020"/>
              <a:ext cx="713657" cy="338554"/>
            </a:xfrm>
            <a:prstGeom prst="rect">
              <a:avLst/>
            </a:prstGeom>
            <a:noFill/>
          </p:spPr>
          <p:txBody>
            <a:bodyPr wrap="none" rtlCol="0">
              <a:spAutoFit/>
            </a:bodyPr>
            <a:lstStyle/>
            <a:p>
              <a:pPr algn="l"/>
              <a:r>
                <a:rPr lang="en-US" altLang="zh-CN" sz="1600" b="1" dirty="0"/>
                <a:t>B</a:t>
              </a:r>
              <a:r>
                <a:rPr lang="zh-CN" altLang="en-US" sz="1600" b="1" dirty="0"/>
                <a:t>计算</a:t>
              </a:r>
            </a:p>
          </p:txBody>
        </p:sp>
        <p:sp>
          <p:nvSpPr>
            <p:cNvPr id="97" name="文本框 96">
              <a:extLst>
                <a:ext uri="{FF2B5EF4-FFF2-40B4-BE49-F238E27FC236}">
                  <a16:creationId xmlns:a16="http://schemas.microsoft.com/office/drawing/2014/main" id="{9E0B9F4D-3B0C-4CD4-8F9C-980A2292DCEE}"/>
                </a:ext>
              </a:extLst>
            </p:cNvPr>
            <p:cNvSpPr txBox="1"/>
            <p:nvPr/>
          </p:nvSpPr>
          <p:spPr>
            <a:xfrm>
              <a:off x="4567391" y="3820549"/>
              <a:ext cx="713657" cy="338554"/>
            </a:xfrm>
            <a:prstGeom prst="rect">
              <a:avLst/>
            </a:prstGeom>
            <a:noFill/>
          </p:spPr>
          <p:txBody>
            <a:bodyPr wrap="none" rtlCol="0">
              <a:spAutoFit/>
            </a:bodyPr>
            <a:lstStyle/>
            <a:p>
              <a:pPr algn="l"/>
              <a:r>
                <a:rPr lang="en-US" altLang="zh-CN" sz="1600" b="1" dirty="0"/>
                <a:t>B</a:t>
              </a:r>
              <a:r>
                <a:rPr lang="zh-CN" altLang="en-US" sz="1600" b="1" dirty="0"/>
                <a:t>输出</a:t>
              </a:r>
            </a:p>
          </p:txBody>
        </p:sp>
        <p:sp>
          <p:nvSpPr>
            <p:cNvPr id="100" name="文本框 99">
              <a:extLst>
                <a:ext uri="{FF2B5EF4-FFF2-40B4-BE49-F238E27FC236}">
                  <a16:creationId xmlns:a16="http://schemas.microsoft.com/office/drawing/2014/main" id="{C8532C76-7FB8-4C94-A273-4B37DD924DBF}"/>
                </a:ext>
              </a:extLst>
            </p:cNvPr>
            <p:cNvSpPr txBox="1"/>
            <p:nvPr/>
          </p:nvSpPr>
          <p:spPr>
            <a:xfrm>
              <a:off x="6421423" y="2499010"/>
              <a:ext cx="713657" cy="338554"/>
            </a:xfrm>
            <a:prstGeom prst="rect">
              <a:avLst/>
            </a:prstGeom>
            <a:noFill/>
          </p:spPr>
          <p:txBody>
            <a:bodyPr wrap="none" rtlCol="0">
              <a:spAutoFit/>
            </a:bodyPr>
            <a:lstStyle/>
            <a:p>
              <a:pPr algn="l"/>
              <a:r>
                <a:rPr lang="en-US" altLang="zh-CN" sz="1600" b="1" dirty="0"/>
                <a:t>B</a:t>
              </a:r>
              <a:r>
                <a:rPr lang="zh-CN" altLang="en-US" sz="1600" b="1" dirty="0"/>
                <a:t>计算</a:t>
              </a:r>
            </a:p>
          </p:txBody>
        </p:sp>
        <p:sp>
          <p:nvSpPr>
            <p:cNvPr id="106" name="文本框 105">
              <a:extLst>
                <a:ext uri="{FF2B5EF4-FFF2-40B4-BE49-F238E27FC236}">
                  <a16:creationId xmlns:a16="http://schemas.microsoft.com/office/drawing/2014/main" id="{402EB11E-19ED-414C-A655-8AD62239B077}"/>
                </a:ext>
              </a:extLst>
            </p:cNvPr>
            <p:cNvSpPr txBox="1"/>
            <p:nvPr/>
          </p:nvSpPr>
          <p:spPr>
            <a:xfrm>
              <a:off x="5598678" y="4162825"/>
              <a:ext cx="713657" cy="338554"/>
            </a:xfrm>
            <a:prstGeom prst="rect">
              <a:avLst/>
            </a:prstGeom>
            <a:noFill/>
          </p:spPr>
          <p:txBody>
            <a:bodyPr wrap="none" rtlCol="0">
              <a:spAutoFit/>
            </a:bodyPr>
            <a:lstStyle/>
            <a:p>
              <a:pPr algn="l"/>
              <a:r>
                <a:rPr lang="en-US" altLang="zh-CN" sz="1600" b="1" dirty="0"/>
                <a:t>B</a:t>
              </a:r>
              <a:r>
                <a:rPr lang="zh-CN" altLang="en-US" sz="1600" b="1" dirty="0"/>
                <a:t>等待</a:t>
              </a:r>
            </a:p>
          </p:txBody>
        </p:sp>
      </p:grpSp>
      <p:grpSp>
        <p:nvGrpSpPr>
          <p:cNvPr id="10" name="组合 9">
            <a:extLst>
              <a:ext uri="{FF2B5EF4-FFF2-40B4-BE49-F238E27FC236}">
                <a16:creationId xmlns:a16="http://schemas.microsoft.com/office/drawing/2014/main" id="{13BFD748-21F2-4712-ADCF-D31E031FFC89}"/>
              </a:ext>
            </a:extLst>
          </p:cNvPr>
          <p:cNvGrpSpPr/>
          <p:nvPr/>
        </p:nvGrpSpPr>
        <p:grpSpPr>
          <a:xfrm>
            <a:off x="840841" y="4940935"/>
            <a:ext cx="7095404" cy="1249410"/>
            <a:chOff x="840841" y="4940935"/>
            <a:chExt cx="7095404" cy="1249410"/>
          </a:xfrm>
        </p:grpSpPr>
        <p:sp>
          <p:nvSpPr>
            <p:cNvPr id="104" name="文本框 103">
              <a:extLst>
                <a:ext uri="{FF2B5EF4-FFF2-40B4-BE49-F238E27FC236}">
                  <a16:creationId xmlns:a16="http://schemas.microsoft.com/office/drawing/2014/main" id="{048B0785-45A4-411B-8CE2-91F4CDEAEF3B}"/>
                </a:ext>
              </a:extLst>
            </p:cNvPr>
            <p:cNvSpPr txBox="1"/>
            <p:nvPr/>
          </p:nvSpPr>
          <p:spPr>
            <a:xfrm>
              <a:off x="840841" y="5131747"/>
              <a:ext cx="817853" cy="369332"/>
            </a:xfrm>
            <a:prstGeom prst="rect">
              <a:avLst/>
            </a:prstGeom>
            <a:noFill/>
          </p:spPr>
          <p:txBody>
            <a:bodyPr wrap="none" rtlCol="0">
              <a:spAutoFit/>
            </a:bodyPr>
            <a:lstStyle/>
            <a:p>
              <a:pPr algn="l"/>
              <a:r>
                <a:rPr lang="zh-CN" altLang="en-US" b="1" dirty="0"/>
                <a:t>程序</a:t>
              </a:r>
              <a:r>
                <a:rPr lang="en-US" altLang="zh-CN" b="1" dirty="0"/>
                <a:t>A</a:t>
              </a:r>
              <a:endParaRPr lang="zh-CN" altLang="en-US" b="1" dirty="0"/>
            </a:p>
          </p:txBody>
        </p:sp>
        <p:sp>
          <p:nvSpPr>
            <p:cNvPr id="105" name="文本框 104">
              <a:extLst>
                <a:ext uri="{FF2B5EF4-FFF2-40B4-BE49-F238E27FC236}">
                  <a16:creationId xmlns:a16="http://schemas.microsoft.com/office/drawing/2014/main" id="{2C9B4698-6F93-40C7-8BFB-64EE96BC8848}"/>
                </a:ext>
              </a:extLst>
            </p:cNvPr>
            <p:cNvSpPr txBox="1"/>
            <p:nvPr/>
          </p:nvSpPr>
          <p:spPr>
            <a:xfrm>
              <a:off x="868315" y="5821013"/>
              <a:ext cx="779381" cy="369332"/>
            </a:xfrm>
            <a:prstGeom prst="rect">
              <a:avLst/>
            </a:prstGeom>
            <a:noFill/>
          </p:spPr>
          <p:txBody>
            <a:bodyPr wrap="none" rtlCol="0">
              <a:spAutoFit/>
            </a:bodyPr>
            <a:lstStyle/>
            <a:p>
              <a:pPr algn="l"/>
              <a:r>
                <a:rPr lang="zh-CN" altLang="en-US" b="1" dirty="0"/>
                <a:t>程序</a:t>
              </a:r>
              <a:r>
                <a:rPr lang="en-US" altLang="zh-CN" b="1" dirty="0"/>
                <a:t>B</a:t>
              </a:r>
              <a:endParaRPr lang="zh-CN" altLang="en-US" b="1" dirty="0"/>
            </a:p>
          </p:txBody>
        </p:sp>
        <p:cxnSp>
          <p:nvCxnSpPr>
            <p:cNvPr id="107" name="直接连接符 106">
              <a:extLst>
                <a:ext uri="{FF2B5EF4-FFF2-40B4-BE49-F238E27FC236}">
                  <a16:creationId xmlns:a16="http://schemas.microsoft.com/office/drawing/2014/main" id="{E5CA6D3B-0E6F-4086-8622-744E27DC71E7}"/>
                </a:ext>
              </a:extLst>
            </p:cNvPr>
            <p:cNvCxnSpPr>
              <a:cxnSpLocks/>
            </p:cNvCxnSpPr>
            <p:nvPr/>
          </p:nvCxnSpPr>
          <p:spPr>
            <a:xfrm>
              <a:off x="1749992" y="5301504"/>
              <a:ext cx="1276350" cy="0"/>
            </a:xfrm>
            <a:prstGeom prst="line">
              <a:avLst/>
            </a:prstGeom>
            <a:ln w="28575">
              <a:solidFill>
                <a:srgbClr val="F23C00"/>
              </a:solidFill>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108" name="文本框 107">
              <a:extLst>
                <a:ext uri="{FF2B5EF4-FFF2-40B4-BE49-F238E27FC236}">
                  <a16:creationId xmlns:a16="http://schemas.microsoft.com/office/drawing/2014/main" id="{4D467B6B-B508-411F-8E79-7167148A516E}"/>
                </a:ext>
              </a:extLst>
            </p:cNvPr>
            <p:cNvSpPr txBox="1"/>
            <p:nvPr/>
          </p:nvSpPr>
          <p:spPr>
            <a:xfrm>
              <a:off x="2031111" y="4977859"/>
              <a:ext cx="747320" cy="338554"/>
            </a:xfrm>
            <a:prstGeom prst="rect">
              <a:avLst/>
            </a:prstGeom>
            <a:noFill/>
          </p:spPr>
          <p:txBody>
            <a:bodyPr wrap="none" rtlCol="0">
              <a:spAutoFit/>
            </a:bodyPr>
            <a:lstStyle/>
            <a:p>
              <a:pPr algn="l"/>
              <a:r>
                <a:rPr lang="en-US" altLang="zh-CN" sz="1600" b="1" dirty="0"/>
                <a:t>A</a:t>
              </a:r>
              <a:r>
                <a:rPr lang="zh-CN" altLang="en-US" sz="1600" b="1" dirty="0"/>
                <a:t>计算</a:t>
              </a:r>
            </a:p>
          </p:txBody>
        </p:sp>
        <p:cxnSp>
          <p:nvCxnSpPr>
            <p:cNvPr id="109" name="直接连接符 108">
              <a:extLst>
                <a:ext uri="{FF2B5EF4-FFF2-40B4-BE49-F238E27FC236}">
                  <a16:creationId xmlns:a16="http://schemas.microsoft.com/office/drawing/2014/main" id="{A4C1276A-74A2-4D69-B099-7920BCF76A3D}"/>
                </a:ext>
              </a:extLst>
            </p:cNvPr>
            <p:cNvCxnSpPr>
              <a:cxnSpLocks/>
            </p:cNvCxnSpPr>
            <p:nvPr/>
          </p:nvCxnSpPr>
          <p:spPr>
            <a:xfrm>
              <a:off x="3059550" y="5301504"/>
              <a:ext cx="1654813" cy="0"/>
            </a:xfrm>
            <a:prstGeom prst="line">
              <a:avLst/>
            </a:prstGeom>
            <a:ln w="28575">
              <a:solidFill>
                <a:srgbClr val="F23C00"/>
              </a:solidFill>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110" name="文本框 109">
              <a:extLst>
                <a:ext uri="{FF2B5EF4-FFF2-40B4-BE49-F238E27FC236}">
                  <a16:creationId xmlns:a16="http://schemas.microsoft.com/office/drawing/2014/main" id="{D1B8D407-4108-49C3-A342-384F889B9932}"/>
                </a:ext>
              </a:extLst>
            </p:cNvPr>
            <p:cNvSpPr txBox="1"/>
            <p:nvPr/>
          </p:nvSpPr>
          <p:spPr>
            <a:xfrm>
              <a:off x="3364791" y="4940935"/>
              <a:ext cx="747320" cy="338554"/>
            </a:xfrm>
            <a:prstGeom prst="rect">
              <a:avLst/>
            </a:prstGeom>
            <a:noFill/>
          </p:spPr>
          <p:txBody>
            <a:bodyPr wrap="none" rtlCol="0">
              <a:spAutoFit/>
            </a:bodyPr>
            <a:lstStyle/>
            <a:p>
              <a:pPr algn="l"/>
              <a:r>
                <a:rPr lang="en-US" altLang="zh-CN" sz="1600" b="1" dirty="0"/>
                <a:t>A</a:t>
              </a:r>
              <a:r>
                <a:rPr lang="zh-CN" altLang="en-US" sz="1600" b="1" dirty="0"/>
                <a:t>输入</a:t>
              </a:r>
            </a:p>
          </p:txBody>
        </p:sp>
        <p:cxnSp>
          <p:nvCxnSpPr>
            <p:cNvPr id="111" name="直接连接符 110">
              <a:extLst>
                <a:ext uri="{FF2B5EF4-FFF2-40B4-BE49-F238E27FC236}">
                  <a16:creationId xmlns:a16="http://schemas.microsoft.com/office/drawing/2014/main" id="{37598375-7961-4B81-849F-47361996C6DB}"/>
                </a:ext>
              </a:extLst>
            </p:cNvPr>
            <p:cNvCxnSpPr>
              <a:cxnSpLocks/>
            </p:cNvCxnSpPr>
            <p:nvPr/>
          </p:nvCxnSpPr>
          <p:spPr>
            <a:xfrm>
              <a:off x="4712085" y="5301985"/>
              <a:ext cx="1571625" cy="12736"/>
            </a:xfrm>
            <a:prstGeom prst="line">
              <a:avLst/>
            </a:prstGeom>
            <a:ln w="28575">
              <a:solidFill>
                <a:srgbClr val="F23C00"/>
              </a:solidFill>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112" name="文本框 111">
              <a:extLst>
                <a:ext uri="{FF2B5EF4-FFF2-40B4-BE49-F238E27FC236}">
                  <a16:creationId xmlns:a16="http://schemas.microsoft.com/office/drawing/2014/main" id="{AD14C446-C419-423B-A9F1-A1DF61FC6E2E}"/>
                </a:ext>
              </a:extLst>
            </p:cNvPr>
            <p:cNvSpPr txBox="1"/>
            <p:nvPr/>
          </p:nvSpPr>
          <p:spPr>
            <a:xfrm>
              <a:off x="5124237" y="4940935"/>
              <a:ext cx="747320" cy="338554"/>
            </a:xfrm>
            <a:prstGeom prst="rect">
              <a:avLst/>
            </a:prstGeom>
            <a:noFill/>
          </p:spPr>
          <p:txBody>
            <a:bodyPr wrap="none" rtlCol="0">
              <a:spAutoFit/>
            </a:bodyPr>
            <a:lstStyle/>
            <a:p>
              <a:pPr algn="l"/>
              <a:r>
                <a:rPr lang="en-US" altLang="zh-CN" sz="1600" b="1" dirty="0"/>
                <a:t>A</a:t>
              </a:r>
              <a:r>
                <a:rPr lang="zh-CN" altLang="en-US" sz="1600" b="1" dirty="0"/>
                <a:t>计算</a:t>
              </a:r>
            </a:p>
          </p:txBody>
        </p:sp>
        <p:cxnSp>
          <p:nvCxnSpPr>
            <p:cNvPr id="113" name="直接连接符 112">
              <a:extLst>
                <a:ext uri="{FF2B5EF4-FFF2-40B4-BE49-F238E27FC236}">
                  <a16:creationId xmlns:a16="http://schemas.microsoft.com/office/drawing/2014/main" id="{122FD3D5-65DB-472E-A1CE-CFBCC7E2C1E5}"/>
                </a:ext>
              </a:extLst>
            </p:cNvPr>
            <p:cNvCxnSpPr>
              <a:cxnSpLocks/>
            </p:cNvCxnSpPr>
            <p:nvPr/>
          </p:nvCxnSpPr>
          <p:spPr>
            <a:xfrm>
              <a:off x="6281432" y="5314721"/>
              <a:ext cx="1654813" cy="0"/>
            </a:xfrm>
            <a:prstGeom prst="line">
              <a:avLst/>
            </a:prstGeom>
            <a:ln w="28575">
              <a:solidFill>
                <a:srgbClr val="F23C00"/>
              </a:solidFill>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114" name="文本框 113">
              <a:extLst>
                <a:ext uri="{FF2B5EF4-FFF2-40B4-BE49-F238E27FC236}">
                  <a16:creationId xmlns:a16="http://schemas.microsoft.com/office/drawing/2014/main" id="{65DA43B0-E3D0-4F07-980D-CC38D757127A}"/>
                </a:ext>
              </a:extLst>
            </p:cNvPr>
            <p:cNvSpPr txBox="1"/>
            <p:nvPr/>
          </p:nvSpPr>
          <p:spPr>
            <a:xfrm>
              <a:off x="6762961" y="5002130"/>
              <a:ext cx="747320" cy="338554"/>
            </a:xfrm>
            <a:prstGeom prst="rect">
              <a:avLst/>
            </a:prstGeom>
            <a:noFill/>
          </p:spPr>
          <p:txBody>
            <a:bodyPr wrap="none" rtlCol="0">
              <a:spAutoFit/>
            </a:bodyPr>
            <a:lstStyle/>
            <a:p>
              <a:pPr algn="l"/>
              <a:r>
                <a:rPr lang="en-US" altLang="zh-CN" sz="1600" b="1" dirty="0"/>
                <a:t>A</a:t>
              </a:r>
              <a:r>
                <a:rPr lang="zh-CN" altLang="en-US" sz="1600" b="1" dirty="0"/>
                <a:t>输出</a:t>
              </a:r>
            </a:p>
          </p:txBody>
        </p:sp>
        <p:cxnSp>
          <p:nvCxnSpPr>
            <p:cNvPr id="115" name="直接连接符 114">
              <a:extLst>
                <a:ext uri="{FF2B5EF4-FFF2-40B4-BE49-F238E27FC236}">
                  <a16:creationId xmlns:a16="http://schemas.microsoft.com/office/drawing/2014/main" id="{076D216B-374B-4C3B-A096-7047C475FE44}"/>
                </a:ext>
              </a:extLst>
            </p:cNvPr>
            <p:cNvCxnSpPr>
              <a:cxnSpLocks/>
            </p:cNvCxnSpPr>
            <p:nvPr/>
          </p:nvCxnSpPr>
          <p:spPr>
            <a:xfrm>
              <a:off x="3222191" y="5997868"/>
              <a:ext cx="961470" cy="0"/>
            </a:xfrm>
            <a:prstGeom prst="line">
              <a:avLst/>
            </a:prstGeom>
            <a:ln w="28575">
              <a:headEnd type="diamond" w="med" len="med"/>
              <a:tailEnd type="diamond" w="med" len="med"/>
            </a:ln>
          </p:spPr>
          <p:style>
            <a:lnRef idx="3">
              <a:schemeClr val="dk1"/>
            </a:lnRef>
            <a:fillRef idx="0">
              <a:schemeClr val="dk1"/>
            </a:fillRef>
            <a:effectRef idx="2">
              <a:schemeClr val="dk1"/>
            </a:effectRef>
            <a:fontRef idx="minor">
              <a:schemeClr val="tx1"/>
            </a:fontRef>
          </p:style>
        </p:cxnSp>
        <p:sp>
          <p:nvSpPr>
            <p:cNvPr id="116" name="文本框 115">
              <a:extLst>
                <a:ext uri="{FF2B5EF4-FFF2-40B4-BE49-F238E27FC236}">
                  <a16:creationId xmlns:a16="http://schemas.microsoft.com/office/drawing/2014/main" id="{6F919725-2FA0-444D-BB79-E7008FC0E461}"/>
                </a:ext>
              </a:extLst>
            </p:cNvPr>
            <p:cNvSpPr txBox="1"/>
            <p:nvPr/>
          </p:nvSpPr>
          <p:spPr>
            <a:xfrm>
              <a:off x="3341654" y="5662809"/>
              <a:ext cx="713657" cy="338554"/>
            </a:xfrm>
            <a:prstGeom prst="rect">
              <a:avLst/>
            </a:prstGeom>
            <a:noFill/>
          </p:spPr>
          <p:txBody>
            <a:bodyPr wrap="none" rtlCol="0">
              <a:spAutoFit/>
            </a:bodyPr>
            <a:lstStyle/>
            <a:p>
              <a:pPr algn="l"/>
              <a:r>
                <a:rPr lang="en-US" altLang="zh-CN" sz="1600" b="1" dirty="0"/>
                <a:t>B</a:t>
              </a:r>
              <a:r>
                <a:rPr lang="zh-CN" altLang="en-US" sz="1600" b="1" dirty="0"/>
                <a:t>计算</a:t>
              </a:r>
            </a:p>
          </p:txBody>
        </p:sp>
        <p:cxnSp>
          <p:nvCxnSpPr>
            <p:cNvPr id="117" name="直接连接符 116">
              <a:extLst>
                <a:ext uri="{FF2B5EF4-FFF2-40B4-BE49-F238E27FC236}">
                  <a16:creationId xmlns:a16="http://schemas.microsoft.com/office/drawing/2014/main" id="{ACA9D398-36A5-4EAB-860C-455E04C4F1D7}"/>
                </a:ext>
              </a:extLst>
            </p:cNvPr>
            <p:cNvCxnSpPr>
              <a:cxnSpLocks/>
            </p:cNvCxnSpPr>
            <p:nvPr/>
          </p:nvCxnSpPr>
          <p:spPr>
            <a:xfrm>
              <a:off x="4183661" y="5997868"/>
              <a:ext cx="1533452" cy="0"/>
            </a:xfrm>
            <a:prstGeom prst="line">
              <a:avLst/>
            </a:prstGeom>
            <a:ln w="28575">
              <a:headEnd type="diamond" w="med" len="med"/>
              <a:tailEnd type="diamond" w="med" len="med"/>
            </a:ln>
          </p:spPr>
          <p:style>
            <a:lnRef idx="3">
              <a:schemeClr val="dk1"/>
            </a:lnRef>
            <a:fillRef idx="0">
              <a:schemeClr val="dk1"/>
            </a:fillRef>
            <a:effectRef idx="2">
              <a:schemeClr val="dk1"/>
            </a:effectRef>
            <a:fontRef idx="minor">
              <a:schemeClr val="tx1"/>
            </a:fontRef>
          </p:style>
        </p:cxnSp>
        <p:sp>
          <p:nvSpPr>
            <p:cNvPr id="118" name="文本框 117">
              <a:extLst>
                <a:ext uri="{FF2B5EF4-FFF2-40B4-BE49-F238E27FC236}">
                  <a16:creationId xmlns:a16="http://schemas.microsoft.com/office/drawing/2014/main" id="{AE22B082-37E7-41C6-80ED-AF3ED8FF5DC9}"/>
                </a:ext>
              </a:extLst>
            </p:cNvPr>
            <p:cNvSpPr txBox="1"/>
            <p:nvPr/>
          </p:nvSpPr>
          <p:spPr>
            <a:xfrm>
              <a:off x="4576727" y="5662809"/>
              <a:ext cx="713657" cy="338554"/>
            </a:xfrm>
            <a:prstGeom prst="rect">
              <a:avLst/>
            </a:prstGeom>
            <a:noFill/>
          </p:spPr>
          <p:txBody>
            <a:bodyPr wrap="none" rtlCol="0">
              <a:spAutoFit/>
            </a:bodyPr>
            <a:lstStyle/>
            <a:p>
              <a:pPr algn="l"/>
              <a:r>
                <a:rPr lang="en-US" altLang="zh-CN" sz="1600" b="1" dirty="0"/>
                <a:t>B</a:t>
              </a:r>
              <a:r>
                <a:rPr lang="zh-CN" altLang="en-US" sz="1600" b="1" dirty="0"/>
                <a:t>输出</a:t>
              </a:r>
            </a:p>
          </p:txBody>
        </p:sp>
        <p:cxnSp>
          <p:nvCxnSpPr>
            <p:cNvPr id="123" name="直接箭头连接符 122">
              <a:extLst>
                <a:ext uri="{FF2B5EF4-FFF2-40B4-BE49-F238E27FC236}">
                  <a16:creationId xmlns:a16="http://schemas.microsoft.com/office/drawing/2014/main" id="{7B9AB130-1067-466E-9523-35DCE181F677}"/>
                </a:ext>
              </a:extLst>
            </p:cNvPr>
            <p:cNvCxnSpPr>
              <a:cxnSpLocks/>
            </p:cNvCxnSpPr>
            <p:nvPr/>
          </p:nvCxnSpPr>
          <p:spPr>
            <a:xfrm flipH="1">
              <a:off x="5707777" y="6002401"/>
              <a:ext cx="559235" cy="0"/>
            </a:xfrm>
            <a:prstGeom prst="straightConnector1">
              <a:avLst/>
            </a:prstGeom>
            <a:ln w="38100">
              <a:prstDash val="sysDot"/>
              <a:headEnd type="diamond" w="med" len="med"/>
              <a:tailEnd type="diamond" w="med" len="med"/>
            </a:ln>
          </p:spPr>
          <p:style>
            <a:lnRef idx="3">
              <a:schemeClr val="dk1"/>
            </a:lnRef>
            <a:fillRef idx="0">
              <a:schemeClr val="dk1"/>
            </a:fillRef>
            <a:effectRef idx="2">
              <a:schemeClr val="dk1"/>
            </a:effectRef>
            <a:fontRef idx="minor">
              <a:schemeClr val="tx1"/>
            </a:fontRef>
          </p:style>
        </p:cxnSp>
        <p:sp>
          <p:nvSpPr>
            <p:cNvPr id="124" name="文本框 123">
              <a:extLst>
                <a:ext uri="{FF2B5EF4-FFF2-40B4-BE49-F238E27FC236}">
                  <a16:creationId xmlns:a16="http://schemas.microsoft.com/office/drawing/2014/main" id="{ACFE51D3-84F3-4EB9-AB68-7ECD4DB85CCF}"/>
                </a:ext>
              </a:extLst>
            </p:cNvPr>
            <p:cNvSpPr txBox="1"/>
            <p:nvPr/>
          </p:nvSpPr>
          <p:spPr>
            <a:xfrm>
              <a:off x="5630565" y="5662809"/>
              <a:ext cx="713657" cy="338554"/>
            </a:xfrm>
            <a:prstGeom prst="rect">
              <a:avLst/>
            </a:prstGeom>
            <a:noFill/>
          </p:spPr>
          <p:txBody>
            <a:bodyPr wrap="none" rtlCol="0">
              <a:spAutoFit/>
            </a:bodyPr>
            <a:lstStyle/>
            <a:p>
              <a:pPr algn="l"/>
              <a:r>
                <a:rPr lang="en-US" altLang="zh-CN" sz="1600" b="1" dirty="0"/>
                <a:t>B</a:t>
              </a:r>
              <a:r>
                <a:rPr lang="zh-CN" altLang="en-US" sz="1600" b="1" dirty="0"/>
                <a:t>等待</a:t>
              </a:r>
            </a:p>
          </p:txBody>
        </p:sp>
        <p:cxnSp>
          <p:nvCxnSpPr>
            <p:cNvPr id="125" name="直接连接符 124">
              <a:extLst>
                <a:ext uri="{FF2B5EF4-FFF2-40B4-BE49-F238E27FC236}">
                  <a16:creationId xmlns:a16="http://schemas.microsoft.com/office/drawing/2014/main" id="{D94DDDD4-D88F-4173-859A-717A6344508A}"/>
                </a:ext>
              </a:extLst>
            </p:cNvPr>
            <p:cNvCxnSpPr>
              <a:cxnSpLocks/>
            </p:cNvCxnSpPr>
            <p:nvPr/>
          </p:nvCxnSpPr>
          <p:spPr>
            <a:xfrm>
              <a:off x="6273584" y="6005679"/>
              <a:ext cx="1662661" cy="0"/>
            </a:xfrm>
            <a:prstGeom prst="line">
              <a:avLst/>
            </a:prstGeom>
            <a:ln w="28575">
              <a:headEnd type="diamond" w="med" len="med"/>
              <a:tailEnd type="diamond" w="med" len="med"/>
            </a:ln>
          </p:spPr>
          <p:style>
            <a:lnRef idx="3">
              <a:schemeClr val="dk1"/>
            </a:lnRef>
            <a:fillRef idx="0">
              <a:schemeClr val="dk1"/>
            </a:fillRef>
            <a:effectRef idx="2">
              <a:schemeClr val="dk1"/>
            </a:effectRef>
            <a:fontRef idx="minor">
              <a:schemeClr val="tx1"/>
            </a:fontRef>
          </p:style>
        </p:cxnSp>
        <p:sp>
          <p:nvSpPr>
            <p:cNvPr id="126" name="文本框 125">
              <a:extLst>
                <a:ext uri="{FF2B5EF4-FFF2-40B4-BE49-F238E27FC236}">
                  <a16:creationId xmlns:a16="http://schemas.microsoft.com/office/drawing/2014/main" id="{7340214D-65DD-401F-8113-3FF05AE9547A}"/>
                </a:ext>
              </a:extLst>
            </p:cNvPr>
            <p:cNvSpPr txBox="1"/>
            <p:nvPr/>
          </p:nvSpPr>
          <p:spPr>
            <a:xfrm>
              <a:off x="6406132" y="5662809"/>
              <a:ext cx="713657" cy="338554"/>
            </a:xfrm>
            <a:prstGeom prst="rect">
              <a:avLst/>
            </a:prstGeom>
            <a:noFill/>
          </p:spPr>
          <p:txBody>
            <a:bodyPr wrap="none" rtlCol="0">
              <a:spAutoFit/>
            </a:bodyPr>
            <a:lstStyle/>
            <a:p>
              <a:pPr algn="l"/>
              <a:r>
                <a:rPr lang="en-US" altLang="zh-CN" sz="1600" b="1" dirty="0"/>
                <a:t>B</a:t>
              </a:r>
              <a:r>
                <a:rPr lang="zh-CN" altLang="en-US" sz="1600" b="1" dirty="0"/>
                <a:t>计算</a:t>
              </a:r>
            </a:p>
          </p:txBody>
        </p:sp>
      </p:grpSp>
      <p:sp>
        <p:nvSpPr>
          <p:cNvPr id="130" name="文本框 129">
            <a:extLst>
              <a:ext uri="{FF2B5EF4-FFF2-40B4-BE49-F238E27FC236}">
                <a16:creationId xmlns:a16="http://schemas.microsoft.com/office/drawing/2014/main" id="{3BD7EF4D-3888-447C-8D1E-681013F8BC8F}"/>
              </a:ext>
            </a:extLst>
          </p:cNvPr>
          <p:cNvSpPr txBox="1"/>
          <p:nvPr/>
        </p:nvSpPr>
        <p:spPr>
          <a:xfrm>
            <a:off x="8613818" y="3381046"/>
            <a:ext cx="3352200" cy="1883785"/>
          </a:xfrm>
          <a:prstGeom prst="rect">
            <a:avLst/>
          </a:prstGeom>
          <a:noFill/>
        </p:spPr>
        <p:txBody>
          <a:bodyPr wrap="none" rtlCol="0">
            <a:spAutoFit/>
          </a:bodyPr>
          <a:lstStyle/>
          <a:p>
            <a:pPr algn="l">
              <a:lnSpc>
                <a:spcPct val="150000"/>
              </a:lnSpc>
            </a:pPr>
            <a:r>
              <a:rPr lang="zh-CN" altLang="en-US" sz="2000" b="1" dirty="0"/>
              <a:t>特点如下：</a:t>
            </a:r>
            <a:endParaRPr lang="en-US" altLang="zh-CN" sz="2000" b="1" dirty="0"/>
          </a:p>
          <a:p>
            <a:pPr marL="342900" indent="-342900" algn="l">
              <a:lnSpc>
                <a:spcPct val="150000"/>
              </a:lnSpc>
              <a:buFont typeface="Wingdings" panose="05000000000000000000" pitchFamily="2" charset="2"/>
              <a:buChar char="Ø"/>
            </a:pPr>
            <a:r>
              <a:rPr lang="zh-CN" altLang="en-US" sz="2000" b="1" dirty="0">
                <a:solidFill>
                  <a:srgbClr val="FF0000"/>
                </a:solidFill>
              </a:rPr>
              <a:t>多道</a:t>
            </a:r>
            <a:r>
              <a:rPr lang="zh-CN" altLang="en-US" sz="2000" b="1" dirty="0"/>
              <a:t>：多个程序在内存中</a:t>
            </a:r>
            <a:endParaRPr lang="en-US" altLang="zh-CN" sz="2000" b="1" dirty="0"/>
          </a:p>
          <a:p>
            <a:pPr marL="342900" indent="-342900" algn="l">
              <a:lnSpc>
                <a:spcPct val="150000"/>
              </a:lnSpc>
              <a:buFont typeface="Wingdings" panose="05000000000000000000" pitchFamily="2" charset="2"/>
              <a:buChar char="Ø"/>
            </a:pPr>
            <a:r>
              <a:rPr lang="zh-CN" altLang="en-US" sz="2000" b="1" dirty="0">
                <a:solidFill>
                  <a:srgbClr val="FF0000"/>
                </a:solidFill>
              </a:rPr>
              <a:t>宏观并行</a:t>
            </a:r>
            <a:endParaRPr lang="en-US" altLang="zh-CN" sz="2000" b="1" dirty="0">
              <a:solidFill>
                <a:srgbClr val="FF0000"/>
              </a:solidFill>
            </a:endParaRPr>
          </a:p>
          <a:p>
            <a:pPr marL="342900" indent="-342900" algn="l">
              <a:lnSpc>
                <a:spcPct val="150000"/>
              </a:lnSpc>
              <a:buFont typeface="Wingdings" panose="05000000000000000000" pitchFamily="2" charset="2"/>
              <a:buChar char="Ø"/>
            </a:pPr>
            <a:r>
              <a:rPr lang="zh-CN" altLang="en-US" sz="2000" b="1" dirty="0">
                <a:solidFill>
                  <a:srgbClr val="FF0000"/>
                </a:solidFill>
              </a:rPr>
              <a:t>微观串行</a:t>
            </a:r>
            <a:r>
              <a:rPr lang="zh-CN" altLang="en-US" sz="2000" b="1" dirty="0"/>
              <a:t>：</a:t>
            </a:r>
            <a:r>
              <a:rPr lang="en-US" altLang="zh-CN" sz="2000" b="1" dirty="0"/>
              <a:t>CPU</a:t>
            </a:r>
            <a:r>
              <a:rPr lang="zh-CN" altLang="en-US" sz="2000" b="1" dirty="0"/>
              <a:t>轮转</a:t>
            </a:r>
          </a:p>
        </p:txBody>
      </p:sp>
    </p:spTree>
    <p:extLst>
      <p:ext uri="{BB962C8B-B14F-4D97-AF65-F5344CB8AC3E}">
        <p14:creationId xmlns:p14="http://schemas.microsoft.com/office/powerpoint/2010/main" val="230142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circle(in)">
                                      <p:cBhvr>
                                        <p:cTn id="22" dur="2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square" rtlCol="0">
            <a:spAutoFit/>
          </a:bodyPr>
          <a:lstStyle/>
          <a:p>
            <a:r>
              <a:rPr lang="en-US" altLang="zh-CN" dirty="0">
                <a:solidFill>
                  <a:schemeClr val="bg1"/>
                </a:solidFill>
              </a:rPr>
              <a:t>02 </a:t>
            </a:r>
            <a:r>
              <a:rPr lang="zh-CN" altLang="en-US" dirty="0">
                <a:solidFill>
                  <a:schemeClr val="bg1"/>
                </a:solidFill>
              </a:rPr>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698175" cy="523220"/>
          </a:xfrm>
          <a:prstGeom prst="rect">
            <a:avLst/>
          </a:prstGeom>
          <a:noFill/>
        </p:spPr>
        <p:txBody>
          <a:bodyPr wrap="none" rtlCol="0">
            <a:spAutoFit/>
          </a:bodyPr>
          <a:lstStyle/>
          <a:p>
            <a:r>
              <a:rPr lang="zh-CN" altLang="en-US" sz="2800" b="1" dirty="0">
                <a:solidFill>
                  <a:srgbClr val="FF0000"/>
                </a:solidFill>
              </a:rPr>
              <a:t>操作系统的诞生</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14" name="文本框 13">
            <a:extLst>
              <a:ext uri="{FF2B5EF4-FFF2-40B4-BE49-F238E27FC236}">
                <a16:creationId xmlns:a16="http://schemas.microsoft.com/office/drawing/2014/main" id="{A7B0C9B1-E61F-468C-AD07-8234B3BF6EE4}"/>
              </a:ext>
            </a:extLst>
          </p:cNvPr>
          <p:cNvSpPr txBox="1"/>
          <p:nvPr/>
        </p:nvSpPr>
        <p:spPr>
          <a:xfrm>
            <a:off x="1181133" y="1544594"/>
            <a:ext cx="10656234" cy="2807115"/>
          </a:xfrm>
          <a:prstGeom prst="rect">
            <a:avLst/>
          </a:prstGeom>
          <a:noFill/>
        </p:spPr>
        <p:txBody>
          <a:bodyPr wrap="square" rtlCol="0">
            <a:spAutoFit/>
          </a:bodyPr>
          <a:lstStyle/>
          <a:p>
            <a:pPr algn="l">
              <a:lnSpc>
                <a:spcPct val="150000"/>
              </a:lnSpc>
            </a:pPr>
            <a:r>
              <a:rPr lang="zh-CN" altLang="en-US" sz="2000" b="1" dirty="0"/>
              <a:t>多道程序设计技术能够有效提高系统的吞吐量和改善资源利用率，但仍需解决下述问题：</a:t>
            </a:r>
            <a:endParaRPr lang="en-US" altLang="zh-CN" sz="2000" b="1" dirty="0"/>
          </a:p>
          <a:p>
            <a:pPr algn="l">
              <a:lnSpc>
                <a:spcPct val="150000"/>
              </a:lnSpc>
            </a:pPr>
            <a:r>
              <a:rPr lang="en-US" altLang="zh-CN" sz="2000" b="1" dirty="0"/>
              <a:t>1</a:t>
            </a:r>
            <a:r>
              <a:rPr lang="zh-CN" altLang="en-US" sz="2000" b="1" dirty="0"/>
              <a:t>）如何</a:t>
            </a:r>
            <a:r>
              <a:rPr lang="zh-CN" altLang="en-US" sz="2000" b="1" dirty="0">
                <a:solidFill>
                  <a:srgbClr val="FF0000"/>
                </a:solidFill>
              </a:rPr>
              <a:t>分配处理器</a:t>
            </a:r>
            <a:r>
              <a:rPr lang="zh-CN" altLang="en-US" sz="2000" b="1" dirty="0"/>
              <a:t>，应何时回收；</a:t>
            </a:r>
            <a:endParaRPr lang="en-US" altLang="zh-CN" sz="2000" b="1" dirty="0"/>
          </a:p>
          <a:p>
            <a:pPr>
              <a:lnSpc>
                <a:spcPct val="150000"/>
              </a:lnSpc>
            </a:pPr>
            <a:r>
              <a:rPr lang="en-US" altLang="zh-CN" sz="2000" b="1" dirty="0"/>
              <a:t>2</a:t>
            </a:r>
            <a:r>
              <a:rPr lang="zh-CN" altLang="en-US" sz="2000" b="1" dirty="0"/>
              <a:t>）如何</a:t>
            </a:r>
            <a:r>
              <a:rPr lang="zh-CN" altLang="en-US" sz="2000" b="1" dirty="0">
                <a:solidFill>
                  <a:srgbClr val="FF0000"/>
                </a:solidFill>
              </a:rPr>
              <a:t>分配内存</a:t>
            </a:r>
            <a:r>
              <a:rPr lang="zh-CN" altLang="en-US" sz="2000" b="1" dirty="0"/>
              <a:t>，使得程序各得其所又不相互影响；</a:t>
            </a:r>
            <a:endParaRPr lang="en-US" altLang="zh-CN" sz="2000" b="1" dirty="0"/>
          </a:p>
          <a:p>
            <a:pPr algn="l">
              <a:lnSpc>
                <a:spcPct val="150000"/>
              </a:lnSpc>
            </a:pPr>
            <a:r>
              <a:rPr lang="en-US" altLang="zh-CN" sz="2000" b="1" dirty="0"/>
              <a:t>3</a:t>
            </a:r>
            <a:r>
              <a:rPr lang="zh-CN" altLang="en-US" sz="2000" b="1" dirty="0"/>
              <a:t>）多道程序如何</a:t>
            </a:r>
            <a:r>
              <a:rPr lang="zh-CN" altLang="en-US" sz="2000" b="1" dirty="0">
                <a:solidFill>
                  <a:srgbClr val="FF0000"/>
                </a:solidFill>
              </a:rPr>
              <a:t>共享</a:t>
            </a:r>
            <a:r>
              <a:rPr lang="en-US" altLang="zh-CN" sz="2000" b="1" dirty="0">
                <a:solidFill>
                  <a:srgbClr val="FF0000"/>
                </a:solidFill>
              </a:rPr>
              <a:t>IO</a:t>
            </a:r>
            <a:r>
              <a:rPr lang="zh-CN" altLang="en-US" sz="2000" b="1" dirty="0">
                <a:solidFill>
                  <a:srgbClr val="FF0000"/>
                </a:solidFill>
              </a:rPr>
              <a:t>设备</a:t>
            </a:r>
            <a:r>
              <a:rPr lang="zh-CN" altLang="en-US" sz="2000" b="1" dirty="0"/>
              <a:t>，如何分配和提高</a:t>
            </a:r>
            <a:r>
              <a:rPr lang="en-US" altLang="zh-CN" sz="2000" b="1" dirty="0"/>
              <a:t>IO</a:t>
            </a:r>
            <a:r>
              <a:rPr lang="zh-CN" altLang="en-US" sz="2000" b="1" dirty="0"/>
              <a:t>的利用率</a:t>
            </a:r>
            <a:endParaRPr lang="en-US" altLang="zh-CN" sz="2000" b="1" dirty="0"/>
          </a:p>
          <a:p>
            <a:pPr algn="l">
              <a:lnSpc>
                <a:spcPct val="150000"/>
              </a:lnSpc>
            </a:pPr>
            <a:r>
              <a:rPr lang="en-US" altLang="zh-CN" sz="2000" b="1" dirty="0"/>
              <a:t>4</a:t>
            </a:r>
            <a:r>
              <a:rPr lang="zh-CN" altLang="en-US" sz="2000" b="1" dirty="0"/>
              <a:t>）如何</a:t>
            </a:r>
            <a:r>
              <a:rPr lang="zh-CN" altLang="en-US" sz="2000" b="1" dirty="0">
                <a:solidFill>
                  <a:srgbClr val="FF0000"/>
                </a:solidFill>
              </a:rPr>
              <a:t>组织程序和数据</a:t>
            </a:r>
            <a:r>
              <a:rPr lang="zh-CN" altLang="en-US" sz="2000" b="1" dirty="0"/>
              <a:t>，既能方便用户使用过又能保证安全性和一致性</a:t>
            </a:r>
            <a:endParaRPr lang="en-US" altLang="zh-CN" sz="2000" b="1" dirty="0"/>
          </a:p>
          <a:p>
            <a:pPr algn="l">
              <a:lnSpc>
                <a:spcPct val="150000"/>
              </a:lnSpc>
            </a:pPr>
            <a:r>
              <a:rPr lang="en-US" altLang="zh-CN" sz="2000" b="1" dirty="0"/>
              <a:t>5</a:t>
            </a:r>
            <a:r>
              <a:rPr lang="zh-CN" altLang="en-US" sz="2000" b="1" dirty="0"/>
              <a:t>）如何</a:t>
            </a:r>
            <a:r>
              <a:rPr lang="zh-CN" altLang="en-US" sz="2000" b="1" dirty="0">
                <a:solidFill>
                  <a:srgbClr val="FF0000"/>
                </a:solidFill>
              </a:rPr>
              <a:t>组织作业</a:t>
            </a:r>
            <a:r>
              <a:rPr lang="zh-CN" altLang="en-US" sz="2000" b="1" dirty="0"/>
              <a:t>满足不同的程序需求。</a:t>
            </a:r>
          </a:p>
        </p:txBody>
      </p:sp>
      <p:sp>
        <p:nvSpPr>
          <p:cNvPr id="11" name="文本框 10">
            <a:extLst>
              <a:ext uri="{FF2B5EF4-FFF2-40B4-BE49-F238E27FC236}">
                <a16:creationId xmlns:a16="http://schemas.microsoft.com/office/drawing/2014/main" id="{AC0C59C8-3646-4890-AA0C-036B998FD6AC}"/>
              </a:ext>
            </a:extLst>
          </p:cNvPr>
          <p:cNvSpPr txBox="1"/>
          <p:nvPr/>
        </p:nvSpPr>
        <p:spPr>
          <a:xfrm>
            <a:off x="1181133" y="4466784"/>
            <a:ext cx="10656234" cy="1883785"/>
          </a:xfrm>
          <a:prstGeom prst="rect">
            <a:avLst/>
          </a:prstGeom>
          <a:noFill/>
        </p:spPr>
        <p:txBody>
          <a:bodyPr wrap="square" rtlCol="0">
            <a:spAutoFit/>
          </a:bodyPr>
          <a:lstStyle/>
          <a:p>
            <a:pPr algn="l">
              <a:lnSpc>
                <a:spcPct val="150000"/>
              </a:lnSpc>
            </a:pPr>
            <a:r>
              <a:rPr lang="zh-CN" altLang="en-US" sz="2000" b="1" dirty="0"/>
              <a:t>       为解决上述问题，在多道程序系统中增设一组软件对上述问题进行妥善、有效的处理</a:t>
            </a:r>
            <a:endParaRPr lang="en-US" altLang="zh-CN" sz="2000" b="1" dirty="0"/>
          </a:p>
          <a:p>
            <a:pPr algn="l">
              <a:lnSpc>
                <a:spcPct val="150000"/>
              </a:lnSpc>
            </a:pPr>
            <a:r>
              <a:rPr lang="zh-CN" altLang="en-US" sz="2000" b="1" dirty="0"/>
              <a:t>此外，还实现了方便用户使用计算机的软件，这样便形成了操作系统。</a:t>
            </a:r>
            <a:endParaRPr lang="en-US" altLang="zh-CN" sz="2000" b="1" dirty="0"/>
          </a:p>
          <a:p>
            <a:pPr algn="l">
              <a:lnSpc>
                <a:spcPct val="150000"/>
              </a:lnSpc>
            </a:pPr>
            <a:r>
              <a:rPr lang="zh-CN" altLang="en-US" sz="2000" b="1" dirty="0"/>
              <a:t>       操作系统是一组控制和管理计算机软硬件资源、合理组织计算机工作流程以及方便用户的</a:t>
            </a:r>
            <a:r>
              <a:rPr lang="zh-CN" altLang="en-US" sz="2000" b="1" dirty="0">
                <a:solidFill>
                  <a:srgbClr val="FF0000"/>
                </a:solidFill>
              </a:rPr>
              <a:t>程序的集合</a:t>
            </a:r>
            <a:r>
              <a:rPr lang="zh-CN" altLang="en-US" sz="2000" b="1" dirty="0"/>
              <a:t>。</a:t>
            </a:r>
          </a:p>
        </p:txBody>
      </p:sp>
    </p:spTree>
    <p:extLst>
      <p:ext uri="{BB962C8B-B14F-4D97-AF65-F5344CB8AC3E}">
        <p14:creationId xmlns:p14="http://schemas.microsoft.com/office/powerpoint/2010/main" val="1498188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square" rtlCol="0">
            <a:spAutoFit/>
          </a:bodyPr>
          <a:lstStyle/>
          <a:p>
            <a:r>
              <a:rPr lang="en-US" altLang="zh-CN" dirty="0">
                <a:solidFill>
                  <a:schemeClr val="bg1"/>
                </a:solidFill>
              </a:rPr>
              <a:t>03 </a:t>
            </a:r>
            <a:r>
              <a:rPr lang="zh-CN" altLang="en-US" dirty="0">
                <a:solidFill>
                  <a:schemeClr val="bg1"/>
                </a:solidFill>
              </a:rPr>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1620957" cy="523220"/>
          </a:xfrm>
          <a:prstGeom prst="rect">
            <a:avLst/>
          </a:prstGeom>
          <a:noFill/>
        </p:spPr>
        <p:txBody>
          <a:bodyPr wrap="none" rtlCol="0">
            <a:spAutoFit/>
          </a:bodyPr>
          <a:lstStyle/>
          <a:p>
            <a:r>
              <a:rPr lang="zh-CN" altLang="en-US" sz="2800" b="1" dirty="0">
                <a:solidFill>
                  <a:srgbClr val="FF0000"/>
                </a:solidFill>
              </a:rPr>
              <a:t>分时系统</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13" name="TextBox 18">
            <a:extLst>
              <a:ext uri="{FF2B5EF4-FFF2-40B4-BE49-F238E27FC236}">
                <a16:creationId xmlns:a16="http://schemas.microsoft.com/office/drawing/2014/main" id="{B84D5EB0-DF51-4515-9619-136E4DFA6A43}"/>
              </a:ext>
            </a:extLst>
          </p:cNvPr>
          <p:cNvSpPr txBox="1"/>
          <p:nvPr/>
        </p:nvSpPr>
        <p:spPr>
          <a:xfrm>
            <a:off x="1330802" y="1730174"/>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solidFill>
                  <a:srgbClr val="11576A"/>
                </a:solidFill>
                <a:latin typeface="华文楷体" panose="02010600040101010101" pitchFamily="2" charset="-122"/>
                <a:ea typeface="华文楷体" panose="02010600040101010101" pitchFamily="2" charset="-122"/>
              </a:rPr>
              <a:t>■ </a:t>
            </a:r>
            <a:r>
              <a:rPr lang="zh-CN" altLang="en-US" sz="2400" b="1" dirty="0">
                <a:solidFill>
                  <a:srgbClr val="11576A"/>
                </a:solidFill>
                <a:latin typeface="微软雅黑" pitchFamily="34" charset="-122"/>
                <a:ea typeface="微软雅黑" pitchFamily="34" charset="-122"/>
              </a:rPr>
              <a:t>多用户情况下，一颗处理机给谁用？</a:t>
            </a:r>
            <a:endParaRPr lang="en-US" altLang="zh-CN" sz="2400" b="1" dirty="0">
              <a:solidFill>
                <a:srgbClr val="11576A"/>
              </a:solidFill>
              <a:latin typeface="微软雅黑" pitchFamily="34" charset="-122"/>
              <a:ea typeface="微软雅黑" pitchFamily="34" charset="-122"/>
              <a:sym typeface="MS PGothic" pitchFamily="34" charset="-128"/>
            </a:endParaRPr>
          </a:p>
        </p:txBody>
      </p:sp>
      <p:pic>
        <p:nvPicPr>
          <p:cNvPr id="14" name="图片 13" descr="图片3.png">
            <a:extLst>
              <a:ext uri="{FF2B5EF4-FFF2-40B4-BE49-F238E27FC236}">
                <a16:creationId xmlns:a16="http://schemas.microsoft.com/office/drawing/2014/main" id="{A25F725E-FAFC-44DB-96D2-3D749F71C422}"/>
              </a:ext>
            </a:extLst>
          </p:cNvPr>
          <p:cNvPicPr>
            <a:picLocks noChangeAspect="1"/>
          </p:cNvPicPr>
          <p:nvPr/>
        </p:nvPicPr>
        <p:blipFill>
          <a:blip r:embed="rId4" cstate="print"/>
          <a:stretch>
            <a:fillRect/>
          </a:stretch>
        </p:blipFill>
        <p:spPr>
          <a:xfrm>
            <a:off x="1552576" y="2417295"/>
            <a:ext cx="8201023" cy="4167477"/>
          </a:xfrm>
          <a:prstGeom prst="rect">
            <a:avLst/>
          </a:prstGeom>
        </p:spPr>
      </p:pic>
    </p:spTree>
    <p:extLst>
      <p:ext uri="{BB962C8B-B14F-4D97-AF65-F5344CB8AC3E}">
        <p14:creationId xmlns:p14="http://schemas.microsoft.com/office/powerpoint/2010/main" val="396518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square" rtlCol="0">
            <a:spAutoFit/>
          </a:bodyPr>
          <a:lstStyle/>
          <a:p>
            <a:r>
              <a:rPr lang="en-US" altLang="zh-CN" dirty="0">
                <a:solidFill>
                  <a:schemeClr val="bg1"/>
                </a:solidFill>
              </a:rPr>
              <a:t>03 </a:t>
            </a:r>
            <a:r>
              <a:rPr lang="zh-CN" altLang="en-US" dirty="0">
                <a:solidFill>
                  <a:schemeClr val="bg1"/>
                </a:solidFill>
              </a:rPr>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698175" cy="523220"/>
          </a:xfrm>
          <a:prstGeom prst="rect">
            <a:avLst/>
          </a:prstGeom>
          <a:noFill/>
        </p:spPr>
        <p:txBody>
          <a:bodyPr wrap="none" rtlCol="0">
            <a:spAutoFit/>
          </a:bodyPr>
          <a:lstStyle/>
          <a:p>
            <a:r>
              <a:rPr lang="zh-CN" altLang="en-US" sz="2800" b="1" dirty="0">
                <a:solidFill>
                  <a:srgbClr val="FF0000"/>
                </a:solidFill>
              </a:rPr>
              <a:t>分时系统的特征</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14" name="文本框 13">
            <a:extLst>
              <a:ext uri="{FF2B5EF4-FFF2-40B4-BE49-F238E27FC236}">
                <a16:creationId xmlns:a16="http://schemas.microsoft.com/office/drawing/2014/main" id="{A7B0C9B1-E61F-468C-AD07-8234B3BF6EE4}"/>
              </a:ext>
            </a:extLst>
          </p:cNvPr>
          <p:cNvSpPr txBox="1"/>
          <p:nvPr/>
        </p:nvSpPr>
        <p:spPr>
          <a:xfrm>
            <a:off x="1132625" y="1799425"/>
            <a:ext cx="9926749"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solidFill>
                  <a:srgbClr val="FF0000"/>
                </a:solidFill>
              </a:rPr>
              <a:t>多路性</a:t>
            </a:r>
            <a:r>
              <a:rPr lang="zh-CN" altLang="en-US" sz="2400" b="1" dirty="0"/>
              <a:t>：一台计算机与若干台终端连接，终端上的用户可以同时，或基本同时使用计算机</a:t>
            </a:r>
            <a:endParaRPr lang="en-US" altLang="zh-CN" sz="2400" b="1" dirty="0"/>
          </a:p>
          <a:p>
            <a:pPr marL="342900" indent="-342900" algn="l">
              <a:lnSpc>
                <a:spcPct val="150000"/>
              </a:lnSpc>
              <a:buFont typeface="Wingdings" panose="05000000000000000000" pitchFamily="2" charset="2"/>
              <a:buChar char="Ø"/>
            </a:pPr>
            <a:r>
              <a:rPr lang="zh-CN" altLang="en-US" sz="2400" b="1" dirty="0">
                <a:solidFill>
                  <a:srgbClr val="FF0000"/>
                </a:solidFill>
              </a:rPr>
              <a:t>交互性</a:t>
            </a:r>
            <a:r>
              <a:rPr lang="zh-CN" altLang="en-US" sz="2400" b="1" dirty="0"/>
              <a:t>：分时操作系统中的用户的操作方式是联机操作方式，即用户通过终端采用人机对话的方式直接控制程序执行</a:t>
            </a:r>
            <a:endParaRPr lang="en-US" altLang="zh-CN" sz="2400" b="1" dirty="0"/>
          </a:p>
          <a:p>
            <a:pPr marL="342900" indent="-342900" algn="l">
              <a:lnSpc>
                <a:spcPct val="150000"/>
              </a:lnSpc>
              <a:buFont typeface="Wingdings" panose="05000000000000000000" pitchFamily="2" charset="2"/>
              <a:buChar char="Ø"/>
            </a:pPr>
            <a:r>
              <a:rPr lang="zh-CN" altLang="en-US" sz="2400" b="1" dirty="0">
                <a:solidFill>
                  <a:srgbClr val="FF0000"/>
                </a:solidFill>
              </a:rPr>
              <a:t>独占性</a:t>
            </a:r>
            <a:r>
              <a:rPr lang="zh-CN" altLang="en-US" sz="2400" b="1" dirty="0"/>
              <a:t>：采用时间片轮转的方法使得一台计算机同时为多个终端使用（通常能再</a:t>
            </a:r>
            <a:r>
              <a:rPr lang="en-US" altLang="zh-CN" sz="2400" b="1" dirty="0"/>
              <a:t>2~3</a:t>
            </a:r>
            <a:r>
              <a:rPr lang="zh-CN" altLang="en-US" sz="2400" b="1" dirty="0"/>
              <a:t>秒内响应用户请求），客观效果是这些用户彼此之间都感觉不到别人也在使用计算机</a:t>
            </a:r>
            <a:endParaRPr lang="en-US" altLang="zh-CN" sz="2400" b="1" dirty="0"/>
          </a:p>
          <a:p>
            <a:pPr marL="342900" indent="-342900" algn="l">
              <a:lnSpc>
                <a:spcPct val="150000"/>
              </a:lnSpc>
              <a:buFont typeface="Wingdings" panose="05000000000000000000" pitchFamily="2" charset="2"/>
              <a:buChar char="Ø"/>
            </a:pPr>
            <a:r>
              <a:rPr lang="zh-CN" altLang="en-US" sz="2400" b="1" dirty="0">
                <a:solidFill>
                  <a:srgbClr val="FF0000"/>
                </a:solidFill>
              </a:rPr>
              <a:t>及时性</a:t>
            </a:r>
            <a:r>
              <a:rPr lang="zh-CN" altLang="en-US" sz="2400" b="1" dirty="0"/>
              <a:t>：系统能够在较短时间内响应用户需求。</a:t>
            </a:r>
          </a:p>
        </p:txBody>
      </p:sp>
    </p:spTree>
    <p:extLst>
      <p:ext uri="{BB962C8B-B14F-4D97-AF65-F5344CB8AC3E}">
        <p14:creationId xmlns:p14="http://schemas.microsoft.com/office/powerpoint/2010/main" val="221033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259"/>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文本框 33"/>
          <p:cNvSpPr txBox="1"/>
          <p:nvPr/>
        </p:nvSpPr>
        <p:spPr>
          <a:xfrm>
            <a:off x="5542002" y="75591"/>
            <a:ext cx="1107996" cy="369332"/>
          </a:xfrm>
          <a:prstGeom prst="rect">
            <a:avLst/>
          </a:prstGeom>
          <a:noFill/>
        </p:spPr>
        <p:txBody>
          <a:bodyPr wrap="none" rtlCol="0">
            <a:spAutoFit/>
          </a:bodyPr>
          <a:lstStyle/>
          <a:p>
            <a:r>
              <a:rPr lang="zh-CN" altLang="en-US" dirty="0">
                <a:solidFill>
                  <a:schemeClr val="bg1"/>
                </a:solidFill>
              </a:rPr>
              <a:t>开始之前</a:t>
            </a:r>
          </a:p>
        </p:txBody>
      </p:sp>
      <p:sp>
        <p:nvSpPr>
          <p:cNvPr id="100" name="文本框 99">
            <a:extLst>
              <a:ext uri="{FF2B5EF4-FFF2-40B4-BE49-F238E27FC236}">
                <a16:creationId xmlns:a16="http://schemas.microsoft.com/office/drawing/2014/main" id="{E34402A1-2A92-4C8F-B67D-BBF4CAF59EBD}"/>
              </a:ext>
            </a:extLst>
          </p:cNvPr>
          <p:cNvSpPr txBox="1"/>
          <p:nvPr/>
        </p:nvSpPr>
        <p:spPr>
          <a:xfrm>
            <a:off x="431247" y="806650"/>
            <a:ext cx="809837" cy="769441"/>
          </a:xfrm>
          <a:prstGeom prst="rect">
            <a:avLst/>
          </a:prstGeom>
          <a:noFill/>
        </p:spPr>
        <p:txBody>
          <a:bodyPr wrap="none" rtlCol="0">
            <a:spAutoFit/>
          </a:bodyPr>
          <a:lstStyle/>
          <a:p>
            <a:r>
              <a:rPr lang="en-US" altLang="zh-CN" sz="4400" dirty="0">
                <a:solidFill>
                  <a:schemeClr val="accent1">
                    <a:lumMod val="50000"/>
                  </a:schemeClr>
                </a:solidFill>
              </a:rPr>
              <a:t>05</a:t>
            </a:r>
            <a:endParaRPr lang="zh-CN" altLang="en-US" sz="4400" dirty="0">
              <a:solidFill>
                <a:schemeClr val="accent1">
                  <a:lumMod val="50000"/>
                </a:schemeClr>
              </a:solidFill>
            </a:endParaRPr>
          </a:p>
        </p:txBody>
      </p:sp>
      <p:sp>
        <p:nvSpPr>
          <p:cNvPr id="101" name="矩形 100">
            <a:extLst>
              <a:ext uri="{FF2B5EF4-FFF2-40B4-BE49-F238E27FC236}">
                <a16:creationId xmlns:a16="http://schemas.microsoft.com/office/drawing/2014/main" id="{FF663621-71FC-4C9B-89F0-785CCF93A450}"/>
              </a:ext>
            </a:extLst>
          </p:cNvPr>
          <p:cNvSpPr/>
          <p:nvPr/>
        </p:nvSpPr>
        <p:spPr>
          <a:xfrm>
            <a:off x="1241084" y="929150"/>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综合成绩</a:t>
            </a:r>
            <a:endParaRPr lang="en-US" altLang="zh-CN" sz="2400" b="1" dirty="0">
              <a:solidFill>
                <a:schemeClr val="accent1">
                  <a:lumMod val="50000"/>
                </a:schemeClr>
              </a:solidFill>
            </a:endParaRPr>
          </a:p>
        </p:txBody>
      </p:sp>
      <p:grpSp>
        <p:nvGrpSpPr>
          <p:cNvPr id="5" name="组合 4">
            <a:extLst>
              <a:ext uri="{FF2B5EF4-FFF2-40B4-BE49-F238E27FC236}">
                <a16:creationId xmlns:a16="http://schemas.microsoft.com/office/drawing/2014/main" id="{8D231D0A-10B0-4177-B991-D4CD37F8BF18}"/>
              </a:ext>
            </a:extLst>
          </p:cNvPr>
          <p:cNvGrpSpPr/>
          <p:nvPr/>
        </p:nvGrpSpPr>
        <p:grpSpPr>
          <a:xfrm>
            <a:off x="4127632" y="566479"/>
            <a:ext cx="6064423" cy="6328348"/>
            <a:chOff x="3615830" y="508616"/>
            <a:chExt cx="6064423" cy="6328348"/>
          </a:xfrm>
        </p:grpSpPr>
        <p:sp>
          <p:nvSpPr>
            <p:cNvPr id="24" name="Freeform 5">
              <a:extLst>
                <a:ext uri="{FF2B5EF4-FFF2-40B4-BE49-F238E27FC236}">
                  <a16:creationId xmlns:a16="http://schemas.microsoft.com/office/drawing/2014/main" id="{F88B1B33-2CA5-48B9-B29B-3EBF14337A67}"/>
                </a:ext>
              </a:extLst>
            </p:cNvPr>
            <p:cNvSpPr>
              <a:spLocks/>
            </p:cNvSpPr>
            <p:nvPr/>
          </p:nvSpPr>
          <p:spPr bwMode="auto">
            <a:xfrm>
              <a:off x="3757466" y="508616"/>
              <a:ext cx="5922787" cy="6328348"/>
            </a:xfrm>
            <a:custGeom>
              <a:avLst/>
              <a:gdLst>
                <a:gd name="T0" fmla="*/ 4144 w 5814"/>
                <a:gd name="T1" fmla="*/ 715 h 6100"/>
                <a:gd name="T2" fmla="*/ 4042 w 5814"/>
                <a:gd name="T3" fmla="*/ 655 h 6100"/>
                <a:gd name="T4" fmla="*/ 4014 w 5814"/>
                <a:gd name="T5" fmla="*/ 640 h 6100"/>
                <a:gd name="T6" fmla="*/ 3937 w 5814"/>
                <a:gd name="T7" fmla="*/ 600 h 6100"/>
                <a:gd name="T8" fmla="*/ 3909 w 5814"/>
                <a:gd name="T9" fmla="*/ 586 h 6100"/>
                <a:gd name="T10" fmla="*/ 3878 w 5814"/>
                <a:gd name="T11" fmla="*/ 571 h 6100"/>
                <a:gd name="T12" fmla="*/ 3830 w 5814"/>
                <a:gd name="T13" fmla="*/ 549 h 6100"/>
                <a:gd name="T14" fmla="*/ 3802 w 5814"/>
                <a:gd name="T15" fmla="*/ 537 h 6100"/>
                <a:gd name="T16" fmla="*/ 3771 w 5814"/>
                <a:gd name="T17" fmla="*/ 524 h 6100"/>
                <a:gd name="T18" fmla="*/ 3725 w 5814"/>
                <a:gd name="T19" fmla="*/ 505 h 6100"/>
                <a:gd name="T20" fmla="*/ 3694 w 5814"/>
                <a:gd name="T21" fmla="*/ 493 h 6100"/>
                <a:gd name="T22" fmla="*/ 3662 w 5814"/>
                <a:gd name="T23" fmla="*/ 481 h 6100"/>
                <a:gd name="T24" fmla="*/ 3629 w 5814"/>
                <a:gd name="T25" fmla="*/ 469 h 6100"/>
                <a:gd name="T26" fmla="*/ 3587 w 5814"/>
                <a:gd name="T27" fmla="*/ 455 h 6100"/>
                <a:gd name="T28" fmla="*/ 3552 w 5814"/>
                <a:gd name="T29" fmla="*/ 443 h 6100"/>
                <a:gd name="T30" fmla="*/ 3518 w 5814"/>
                <a:gd name="T31" fmla="*/ 433 h 6100"/>
                <a:gd name="T32" fmla="*/ 3485 w 5814"/>
                <a:gd name="T33" fmla="*/ 423 h 6100"/>
                <a:gd name="T34" fmla="*/ 3441 w 5814"/>
                <a:gd name="T35" fmla="*/ 410 h 6100"/>
                <a:gd name="T36" fmla="*/ 3406 w 5814"/>
                <a:gd name="T37" fmla="*/ 401 h 6100"/>
                <a:gd name="T38" fmla="*/ 3371 w 5814"/>
                <a:gd name="T39" fmla="*/ 392 h 6100"/>
                <a:gd name="T40" fmla="*/ 3334 w 5814"/>
                <a:gd name="T41" fmla="*/ 384 h 6100"/>
                <a:gd name="T42" fmla="*/ 3292 w 5814"/>
                <a:gd name="T43" fmla="*/ 374 h 6100"/>
                <a:gd name="T44" fmla="*/ 3257 w 5814"/>
                <a:gd name="T45" fmla="*/ 367 h 6100"/>
                <a:gd name="T46" fmla="*/ 3222 w 5814"/>
                <a:gd name="T47" fmla="*/ 360 h 6100"/>
                <a:gd name="T48" fmla="*/ 3195 w 5814"/>
                <a:gd name="T49" fmla="*/ 25 h 6100"/>
                <a:gd name="T50" fmla="*/ 3177 w 5814"/>
                <a:gd name="T51" fmla="*/ 17 h 6100"/>
                <a:gd name="T52" fmla="*/ 1986 w 5814"/>
                <a:gd name="T53" fmla="*/ 1167 h 6100"/>
                <a:gd name="T54" fmla="*/ 3181 w 5814"/>
                <a:gd name="T55" fmla="*/ 2312 h 6100"/>
                <a:gd name="T56" fmla="*/ 3199 w 5814"/>
                <a:gd name="T57" fmla="*/ 2304 h 6100"/>
                <a:gd name="T58" fmla="*/ 3643 w 5814"/>
                <a:gd name="T59" fmla="*/ 2504 h 6100"/>
                <a:gd name="T60" fmla="*/ 3688 w 5814"/>
                <a:gd name="T61" fmla="*/ 2595 h 6100"/>
                <a:gd name="T62" fmla="*/ 1876 w 5814"/>
                <a:gd name="T63" fmla="*/ 3623 h 6100"/>
                <a:gd name="T64" fmla="*/ 1814 w 5814"/>
                <a:gd name="T65" fmla="*/ 3526 h 6100"/>
                <a:gd name="T66" fmla="*/ 1497 w 5814"/>
                <a:gd name="T67" fmla="*/ 2872 h 6100"/>
                <a:gd name="T68" fmla="*/ 1329 w 5814"/>
                <a:gd name="T69" fmla="*/ 2981 h 6100"/>
                <a:gd name="T70" fmla="*/ 238 w 5814"/>
                <a:gd name="T71" fmla="*/ 2872 h 6100"/>
                <a:gd name="T72" fmla="*/ 34 w 5814"/>
                <a:gd name="T73" fmla="*/ 2838 h 6100"/>
                <a:gd name="T74" fmla="*/ 4046 w 5814"/>
                <a:gd name="T75" fmla="*/ 5373 h 6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14" h="6100">
                  <a:moveTo>
                    <a:pt x="5086" y="1698"/>
                  </a:moveTo>
                  <a:cubicBezTo>
                    <a:pt x="4853" y="1280"/>
                    <a:pt x="4525" y="949"/>
                    <a:pt x="4144" y="715"/>
                  </a:cubicBezTo>
                  <a:cubicBezTo>
                    <a:pt x="4144" y="715"/>
                    <a:pt x="4143" y="714"/>
                    <a:pt x="4143" y="714"/>
                  </a:cubicBezTo>
                  <a:cubicBezTo>
                    <a:pt x="4109" y="694"/>
                    <a:pt x="4076" y="674"/>
                    <a:pt x="4042" y="655"/>
                  </a:cubicBezTo>
                  <a:cubicBezTo>
                    <a:pt x="4040" y="654"/>
                    <a:pt x="4038" y="653"/>
                    <a:pt x="4037" y="652"/>
                  </a:cubicBezTo>
                  <a:cubicBezTo>
                    <a:pt x="4029" y="648"/>
                    <a:pt x="4021" y="644"/>
                    <a:pt x="4014" y="640"/>
                  </a:cubicBezTo>
                  <a:cubicBezTo>
                    <a:pt x="4012" y="639"/>
                    <a:pt x="4011" y="638"/>
                    <a:pt x="4010" y="638"/>
                  </a:cubicBezTo>
                  <a:cubicBezTo>
                    <a:pt x="3986" y="625"/>
                    <a:pt x="3961" y="612"/>
                    <a:pt x="3937" y="600"/>
                  </a:cubicBezTo>
                  <a:cubicBezTo>
                    <a:pt x="3935" y="599"/>
                    <a:pt x="3932" y="597"/>
                    <a:pt x="3930" y="596"/>
                  </a:cubicBezTo>
                  <a:cubicBezTo>
                    <a:pt x="3923" y="593"/>
                    <a:pt x="3916" y="589"/>
                    <a:pt x="3909" y="586"/>
                  </a:cubicBezTo>
                  <a:cubicBezTo>
                    <a:pt x="3906" y="584"/>
                    <a:pt x="3903" y="583"/>
                    <a:pt x="3900" y="582"/>
                  </a:cubicBezTo>
                  <a:cubicBezTo>
                    <a:pt x="3893" y="578"/>
                    <a:pt x="3885" y="575"/>
                    <a:pt x="3878" y="571"/>
                  </a:cubicBezTo>
                  <a:cubicBezTo>
                    <a:pt x="3877" y="571"/>
                    <a:pt x="3875" y="570"/>
                    <a:pt x="3873" y="569"/>
                  </a:cubicBezTo>
                  <a:cubicBezTo>
                    <a:pt x="3859" y="562"/>
                    <a:pt x="3845" y="556"/>
                    <a:pt x="3830" y="549"/>
                  </a:cubicBezTo>
                  <a:cubicBezTo>
                    <a:pt x="3827" y="548"/>
                    <a:pt x="3824" y="547"/>
                    <a:pt x="3821" y="546"/>
                  </a:cubicBezTo>
                  <a:cubicBezTo>
                    <a:pt x="3815" y="543"/>
                    <a:pt x="3808" y="540"/>
                    <a:pt x="3802" y="537"/>
                  </a:cubicBezTo>
                  <a:cubicBezTo>
                    <a:pt x="3798" y="535"/>
                    <a:pt x="3794" y="534"/>
                    <a:pt x="3790" y="532"/>
                  </a:cubicBezTo>
                  <a:cubicBezTo>
                    <a:pt x="3784" y="529"/>
                    <a:pt x="3777" y="526"/>
                    <a:pt x="3771" y="524"/>
                  </a:cubicBezTo>
                  <a:cubicBezTo>
                    <a:pt x="3767" y="522"/>
                    <a:pt x="3762" y="520"/>
                    <a:pt x="3758" y="519"/>
                  </a:cubicBezTo>
                  <a:cubicBezTo>
                    <a:pt x="3747" y="514"/>
                    <a:pt x="3736" y="509"/>
                    <a:pt x="3725" y="505"/>
                  </a:cubicBezTo>
                  <a:cubicBezTo>
                    <a:pt x="3720" y="503"/>
                    <a:pt x="3716" y="501"/>
                    <a:pt x="3711" y="500"/>
                  </a:cubicBezTo>
                  <a:cubicBezTo>
                    <a:pt x="3706" y="497"/>
                    <a:pt x="3700" y="495"/>
                    <a:pt x="3694" y="493"/>
                  </a:cubicBezTo>
                  <a:cubicBezTo>
                    <a:pt x="3689" y="491"/>
                    <a:pt x="3684" y="489"/>
                    <a:pt x="3679" y="487"/>
                  </a:cubicBezTo>
                  <a:cubicBezTo>
                    <a:pt x="3673" y="485"/>
                    <a:pt x="3667" y="483"/>
                    <a:pt x="3662" y="481"/>
                  </a:cubicBezTo>
                  <a:cubicBezTo>
                    <a:pt x="3656" y="479"/>
                    <a:pt x="3651" y="477"/>
                    <a:pt x="3646" y="475"/>
                  </a:cubicBezTo>
                  <a:cubicBezTo>
                    <a:pt x="3640" y="473"/>
                    <a:pt x="3635" y="471"/>
                    <a:pt x="3629" y="469"/>
                  </a:cubicBezTo>
                  <a:cubicBezTo>
                    <a:pt x="3623" y="467"/>
                    <a:pt x="3616" y="465"/>
                    <a:pt x="3609" y="462"/>
                  </a:cubicBezTo>
                  <a:cubicBezTo>
                    <a:pt x="3602" y="460"/>
                    <a:pt x="3595" y="457"/>
                    <a:pt x="3587" y="455"/>
                  </a:cubicBezTo>
                  <a:cubicBezTo>
                    <a:pt x="3580" y="453"/>
                    <a:pt x="3574" y="450"/>
                    <a:pt x="3567" y="448"/>
                  </a:cubicBezTo>
                  <a:cubicBezTo>
                    <a:pt x="3562" y="446"/>
                    <a:pt x="3557" y="445"/>
                    <a:pt x="3552" y="443"/>
                  </a:cubicBezTo>
                  <a:cubicBezTo>
                    <a:pt x="3545" y="441"/>
                    <a:pt x="3539" y="439"/>
                    <a:pt x="3533" y="437"/>
                  </a:cubicBezTo>
                  <a:cubicBezTo>
                    <a:pt x="3528" y="436"/>
                    <a:pt x="3523" y="434"/>
                    <a:pt x="3518" y="433"/>
                  </a:cubicBezTo>
                  <a:cubicBezTo>
                    <a:pt x="3511" y="431"/>
                    <a:pt x="3504" y="429"/>
                    <a:pt x="3497" y="426"/>
                  </a:cubicBezTo>
                  <a:cubicBezTo>
                    <a:pt x="3493" y="425"/>
                    <a:pt x="3489" y="424"/>
                    <a:pt x="3485" y="423"/>
                  </a:cubicBezTo>
                  <a:cubicBezTo>
                    <a:pt x="3474" y="420"/>
                    <a:pt x="3464" y="417"/>
                    <a:pt x="3453" y="414"/>
                  </a:cubicBezTo>
                  <a:cubicBezTo>
                    <a:pt x="3449" y="413"/>
                    <a:pt x="3445" y="412"/>
                    <a:pt x="3441" y="410"/>
                  </a:cubicBezTo>
                  <a:cubicBezTo>
                    <a:pt x="3434" y="408"/>
                    <a:pt x="3427" y="406"/>
                    <a:pt x="3419" y="404"/>
                  </a:cubicBezTo>
                  <a:cubicBezTo>
                    <a:pt x="3415" y="403"/>
                    <a:pt x="3410" y="402"/>
                    <a:pt x="3406" y="401"/>
                  </a:cubicBezTo>
                  <a:cubicBezTo>
                    <a:pt x="3398" y="399"/>
                    <a:pt x="3391" y="397"/>
                    <a:pt x="3384" y="395"/>
                  </a:cubicBezTo>
                  <a:cubicBezTo>
                    <a:pt x="3380" y="394"/>
                    <a:pt x="3376" y="393"/>
                    <a:pt x="3371" y="392"/>
                  </a:cubicBezTo>
                  <a:cubicBezTo>
                    <a:pt x="3361" y="390"/>
                    <a:pt x="3351" y="387"/>
                    <a:pt x="3341" y="385"/>
                  </a:cubicBezTo>
                  <a:cubicBezTo>
                    <a:pt x="3339" y="384"/>
                    <a:pt x="3337" y="384"/>
                    <a:pt x="3334" y="384"/>
                  </a:cubicBezTo>
                  <a:cubicBezTo>
                    <a:pt x="3324" y="381"/>
                    <a:pt x="3314" y="379"/>
                    <a:pt x="3304" y="377"/>
                  </a:cubicBezTo>
                  <a:cubicBezTo>
                    <a:pt x="3300" y="376"/>
                    <a:pt x="3296" y="375"/>
                    <a:pt x="3292" y="374"/>
                  </a:cubicBezTo>
                  <a:cubicBezTo>
                    <a:pt x="3285" y="373"/>
                    <a:pt x="3277" y="371"/>
                    <a:pt x="3269" y="369"/>
                  </a:cubicBezTo>
                  <a:cubicBezTo>
                    <a:pt x="3265" y="368"/>
                    <a:pt x="3261" y="368"/>
                    <a:pt x="3257" y="367"/>
                  </a:cubicBezTo>
                  <a:cubicBezTo>
                    <a:pt x="3248" y="365"/>
                    <a:pt x="3240" y="363"/>
                    <a:pt x="3231" y="362"/>
                  </a:cubicBezTo>
                  <a:cubicBezTo>
                    <a:pt x="3228" y="361"/>
                    <a:pt x="3225" y="361"/>
                    <a:pt x="3222" y="360"/>
                  </a:cubicBezTo>
                  <a:cubicBezTo>
                    <a:pt x="3214" y="358"/>
                    <a:pt x="3205" y="357"/>
                    <a:pt x="3196" y="355"/>
                  </a:cubicBezTo>
                  <a:cubicBezTo>
                    <a:pt x="3195" y="25"/>
                    <a:pt x="3195" y="25"/>
                    <a:pt x="3195" y="25"/>
                  </a:cubicBezTo>
                  <a:cubicBezTo>
                    <a:pt x="3195" y="0"/>
                    <a:pt x="3195" y="0"/>
                    <a:pt x="3195" y="0"/>
                  </a:cubicBezTo>
                  <a:cubicBezTo>
                    <a:pt x="3177" y="17"/>
                    <a:pt x="3177" y="17"/>
                    <a:pt x="3177" y="17"/>
                  </a:cubicBezTo>
                  <a:cubicBezTo>
                    <a:pt x="2924" y="263"/>
                    <a:pt x="2924" y="263"/>
                    <a:pt x="2924" y="263"/>
                  </a:cubicBezTo>
                  <a:cubicBezTo>
                    <a:pt x="1986" y="1167"/>
                    <a:pt x="1986" y="1167"/>
                    <a:pt x="1986" y="1167"/>
                  </a:cubicBezTo>
                  <a:cubicBezTo>
                    <a:pt x="2921" y="2061"/>
                    <a:pt x="2921" y="2061"/>
                    <a:pt x="2921" y="2061"/>
                  </a:cubicBezTo>
                  <a:cubicBezTo>
                    <a:pt x="3181" y="2312"/>
                    <a:pt x="3181" y="2312"/>
                    <a:pt x="3181" y="2312"/>
                  </a:cubicBezTo>
                  <a:cubicBezTo>
                    <a:pt x="3199" y="2329"/>
                    <a:pt x="3199" y="2329"/>
                    <a:pt x="3199" y="2329"/>
                  </a:cubicBezTo>
                  <a:cubicBezTo>
                    <a:pt x="3199" y="2304"/>
                    <a:pt x="3199" y="2304"/>
                    <a:pt x="3199" y="2304"/>
                  </a:cubicBezTo>
                  <a:cubicBezTo>
                    <a:pt x="3199" y="2080"/>
                    <a:pt x="3199" y="2080"/>
                    <a:pt x="3199" y="2080"/>
                  </a:cubicBezTo>
                  <a:cubicBezTo>
                    <a:pt x="3380" y="2170"/>
                    <a:pt x="3536" y="2314"/>
                    <a:pt x="3643" y="2504"/>
                  </a:cubicBezTo>
                  <a:cubicBezTo>
                    <a:pt x="3659" y="2534"/>
                    <a:pt x="3674" y="2564"/>
                    <a:pt x="3688" y="2595"/>
                  </a:cubicBezTo>
                  <a:cubicBezTo>
                    <a:pt x="3688" y="2595"/>
                    <a:pt x="3688" y="2595"/>
                    <a:pt x="3688" y="2595"/>
                  </a:cubicBezTo>
                  <a:cubicBezTo>
                    <a:pt x="3902" y="3083"/>
                    <a:pt x="3715" y="3664"/>
                    <a:pt x="3239" y="3929"/>
                  </a:cubicBezTo>
                  <a:cubicBezTo>
                    <a:pt x="2768" y="4192"/>
                    <a:pt x="2182" y="4053"/>
                    <a:pt x="1876" y="3623"/>
                  </a:cubicBezTo>
                  <a:cubicBezTo>
                    <a:pt x="1876" y="3623"/>
                    <a:pt x="1876" y="3623"/>
                    <a:pt x="1876" y="3623"/>
                  </a:cubicBezTo>
                  <a:cubicBezTo>
                    <a:pt x="1854" y="3592"/>
                    <a:pt x="1833" y="3560"/>
                    <a:pt x="1814" y="3526"/>
                  </a:cubicBezTo>
                  <a:cubicBezTo>
                    <a:pt x="1688" y="3300"/>
                    <a:pt x="1655" y="3047"/>
                    <a:pt x="1701" y="2812"/>
                  </a:cubicBezTo>
                  <a:cubicBezTo>
                    <a:pt x="1642" y="2850"/>
                    <a:pt x="1572" y="2872"/>
                    <a:pt x="1497" y="2872"/>
                  </a:cubicBezTo>
                  <a:cubicBezTo>
                    <a:pt x="1453" y="2872"/>
                    <a:pt x="1453" y="2872"/>
                    <a:pt x="1453" y="2872"/>
                  </a:cubicBezTo>
                  <a:cubicBezTo>
                    <a:pt x="1445" y="2933"/>
                    <a:pt x="1392" y="2981"/>
                    <a:pt x="1329" y="2981"/>
                  </a:cubicBezTo>
                  <a:cubicBezTo>
                    <a:pt x="362" y="2981"/>
                    <a:pt x="362" y="2981"/>
                    <a:pt x="362" y="2981"/>
                  </a:cubicBezTo>
                  <a:cubicBezTo>
                    <a:pt x="298" y="2981"/>
                    <a:pt x="246" y="2933"/>
                    <a:pt x="238" y="2872"/>
                  </a:cubicBezTo>
                  <a:cubicBezTo>
                    <a:pt x="191" y="2872"/>
                    <a:pt x="191" y="2872"/>
                    <a:pt x="191" y="2872"/>
                  </a:cubicBezTo>
                  <a:cubicBezTo>
                    <a:pt x="135" y="2872"/>
                    <a:pt x="82" y="2860"/>
                    <a:pt x="34" y="2838"/>
                  </a:cubicBezTo>
                  <a:cubicBezTo>
                    <a:pt x="0" y="3341"/>
                    <a:pt x="107" y="3859"/>
                    <a:pt x="371" y="4332"/>
                  </a:cubicBezTo>
                  <a:cubicBezTo>
                    <a:pt x="1098" y="5634"/>
                    <a:pt x="2743" y="6100"/>
                    <a:pt x="4046" y="5373"/>
                  </a:cubicBezTo>
                  <a:cubicBezTo>
                    <a:pt x="5348" y="4645"/>
                    <a:pt x="5814" y="3000"/>
                    <a:pt x="5086" y="1698"/>
                  </a:cubicBezTo>
                </a:path>
              </a:pathLst>
            </a:custGeom>
            <a:solidFill>
              <a:srgbClr val="237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6" name="组合 15">
              <a:extLst>
                <a:ext uri="{FF2B5EF4-FFF2-40B4-BE49-F238E27FC236}">
                  <a16:creationId xmlns:a16="http://schemas.microsoft.com/office/drawing/2014/main" id="{AF2ADCE3-F047-4594-84AE-EDC10EB103C9}"/>
                </a:ext>
              </a:extLst>
            </p:cNvPr>
            <p:cNvGrpSpPr/>
            <p:nvPr/>
          </p:nvGrpSpPr>
          <p:grpSpPr>
            <a:xfrm>
              <a:off x="5646662" y="4960566"/>
              <a:ext cx="1305631" cy="1307252"/>
              <a:chOff x="4820561" y="5002308"/>
              <a:chExt cx="1445024" cy="1420969"/>
            </a:xfrm>
          </p:grpSpPr>
          <p:sp>
            <p:nvSpPr>
              <p:cNvPr id="26" name="椭圆 25">
                <a:extLst>
                  <a:ext uri="{FF2B5EF4-FFF2-40B4-BE49-F238E27FC236}">
                    <a16:creationId xmlns:a16="http://schemas.microsoft.com/office/drawing/2014/main" id="{DC143EC9-533C-4BAD-85F7-FBC87F38B2DD}"/>
                  </a:ext>
                </a:extLst>
              </p:cNvPr>
              <p:cNvSpPr/>
              <p:nvPr/>
            </p:nvSpPr>
            <p:spPr>
              <a:xfrm>
                <a:off x="4820561" y="5002308"/>
                <a:ext cx="1420969" cy="1420969"/>
              </a:xfrm>
              <a:prstGeom prst="ellipse">
                <a:avLst/>
              </a:prstGeom>
              <a:solidFill>
                <a:schemeClr val="bg1"/>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FE311918-4E89-44E2-9CEF-2852EE189263}"/>
                  </a:ext>
                </a:extLst>
              </p:cNvPr>
              <p:cNvGrpSpPr/>
              <p:nvPr/>
            </p:nvGrpSpPr>
            <p:grpSpPr>
              <a:xfrm>
                <a:off x="5178646" y="5199362"/>
                <a:ext cx="756360" cy="331187"/>
                <a:chOff x="7658100" y="5180013"/>
                <a:chExt cx="804863" cy="352425"/>
              </a:xfrm>
            </p:grpSpPr>
            <p:sp>
              <p:nvSpPr>
                <p:cNvPr id="72" name="Freeform 35">
                  <a:extLst>
                    <a:ext uri="{FF2B5EF4-FFF2-40B4-BE49-F238E27FC236}">
                      <a16:creationId xmlns:a16="http://schemas.microsoft.com/office/drawing/2014/main" id="{F7287577-2978-4133-A96A-94A3324CAEEF}"/>
                    </a:ext>
                  </a:extLst>
                </p:cNvPr>
                <p:cNvSpPr>
                  <a:spLocks noEditPoints="1"/>
                </p:cNvSpPr>
                <p:nvPr/>
              </p:nvSpPr>
              <p:spPr bwMode="auto">
                <a:xfrm>
                  <a:off x="8083550" y="5230813"/>
                  <a:ext cx="247650" cy="247650"/>
                </a:xfrm>
                <a:custGeom>
                  <a:avLst/>
                  <a:gdLst>
                    <a:gd name="T0" fmla="*/ 0 w 206"/>
                    <a:gd name="T1" fmla="*/ 103 h 206"/>
                    <a:gd name="T2" fmla="*/ 206 w 206"/>
                    <a:gd name="T3" fmla="*/ 103 h 206"/>
                    <a:gd name="T4" fmla="*/ 71 w 206"/>
                    <a:gd name="T5" fmla="*/ 24 h 206"/>
                    <a:gd name="T6" fmla="*/ 31 w 206"/>
                    <a:gd name="T7" fmla="*/ 58 h 206"/>
                    <a:gd name="T8" fmla="*/ 27 w 206"/>
                    <a:gd name="T9" fmla="*/ 65 h 206"/>
                    <a:gd name="T10" fmla="*/ 48 w 206"/>
                    <a:gd name="T11" fmla="*/ 101 h 206"/>
                    <a:gd name="T12" fmla="*/ 27 w 206"/>
                    <a:gd name="T13" fmla="*/ 65 h 206"/>
                    <a:gd name="T14" fmla="*/ 18 w 206"/>
                    <a:gd name="T15" fmla="*/ 108 h 206"/>
                    <a:gd name="T16" fmla="*/ 53 w 206"/>
                    <a:gd name="T17" fmla="*/ 145 h 206"/>
                    <a:gd name="T18" fmla="*/ 32 w 206"/>
                    <a:gd name="T19" fmla="*/ 151 h 206"/>
                    <a:gd name="T20" fmla="*/ 73 w 206"/>
                    <a:gd name="T21" fmla="*/ 183 h 206"/>
                    <a:gd name="T22" fmla="*/ 97 w 206"/>
                    <a:gd name="T23" fmla="*/ 188 h 206"/>
                    <a:gd name="T24" fmla="*/ 97 w 206"/>
                    <a:gd name="T25" fmla="*/ 151 h 206"/>
                    <a:gd name="T26" fmla="*/ 97 w 206"/>
                    <a:gd name="T27" fmla="*/ 145 h 206"/>
                    <a:gd name="T28" fmla="*/ 61 w 206"/>
                    <a:gd name="T29" fmla="*/ 108 h 206"/>
                    <a:gd name="T30" fmla="*/ 97 w 206"/>
                    <a:gd name="T31" fmla="*/ 145 h 206"/>
                    <a:gd name="T32" fmla="*/ 61 w 206"/>
                    <a:gd name="T33" fmla="*/ 101 h 206"/>
                    <a:gd name="T34" fmla="*/ 97 w 206"/>
                    <a:gd name="T35" fmla="*/ 65 h 206"/>
                    <a:gd name="T36" fmla="*/ 97 w 206"/>
                    <a:gd name="T37" fmla="*/ 58 h 206"/>
                    <a:gd name="T38" fmla="*/ 96 w 206"/>
                    <a:gd name="T39" fmla="*/ 18 h 206"/>
                    <a:gd name="T40" fmla="*/ 97 w 206"/>
                    <a:gd name="T41" fmla="*/ 58 h 206"/>
                    <a:gd name="T42" fmla="*/ 189 w 206"/>
                    <a:gd name="T43" fmla="*/ 101 h 206"/>
                    <a:gd name="T44" fmla="*/ 154 w 206"/>
                    <a:gd name="T45" fmla="*/ 65 h 206"/>
                    <a:gd name="T46" fmla="*/ 176 w 206"/>
                    <a:gd name="T47" fmla="*/ 58 h 206"/>
                    <a:gd name="T48" fmla="*/ 134 w 206"/>
                    <a:gd name="T49" fmla="*/ 24 h 206"/>
                    <a:gd name="T50" fmla="*/ 110 w 206"/>
                    <a:gd name="T51" fmla="*/ 18 h 206"/>
                    <a:gd name="T52" fmla="*/ 138 w 206"/>
                    <a:gd name="T53" fmla="*/ 58 h 206"/>
                    <a:gd name="T54" fmla="*/ 110 w 206"/>
                    <a:gd name="T55" fmla="*/ 18 h 206"/>
                    <a:gd name="T56" fmla="*/ 140 w 206"/>
                    <a:gd name="T57" fmla="*/ 65 h 206"/>
                    <a:gd name="T58" fmla="*/ 110 w 206"/>
                    <a:gd name="T59" fmla="*/ 101 h 206"/>
                    <a:gd name="T60" fmla="*/ 110 w 206"/>
                    <a:gd name="T61" fmla="*/ 108 h 206"/>
                    <a:gd name="T62" fmla="*/ 139 w 206"/>
                    <a:gd name="T63" fmla="*/ 145 h 206"/>
                    <a:gd name="T64" fmla="*/ 110 w 206"/>
                    <a:gd name="T65" fmla="*/ 108 h 206"/>
                    <a:gd name="T66" fmla="*/ 110 w 206"/>
                    <a:gd name="T67" fmla="*/ 151 h 206"/>
                    <a:gd name="T68" fmla="*/ 110 w 206"/>
                    <a:gd name="T69" fmla="*/ 187 h 206"/>
                    <a:gd name="T70" fmla="*/ 150 w 206"/>
                    <a:gd name="T71" fmla="*/ 151 h 206"/>
                    <a:gd name="T72" fmla="*/ 133 w 206"/>
                    <a:gd name="T73" fmla="*/ 184 h 206"/>
                    <a:gd name="T74" fmla="*/ 152 w 206"/>
                    <a:gd name="T75" fmla="*/ 145 h 206"/>
                    <a:gd name="T76" fmla="*/ 188 w 206"/>
                    <a:gd name="T77" fmla="*/ 10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6" h="206">
                      <a:moveTo>
                        <a:pt x="103" y="0"/>
                      </a:moveTo>
                      <a:cubicBezTo>
                        <a:pt x="46" y="0"/>
                        <a:pt x="0" y="46"/>
                        <a:pt x="0" y="103"/>
                      </a:cubicBezTo>
                      <a:cubicBezTo>
                        <a:pt x="0" y="160"/>
                        <a:pt x="46" y="206"/>
                        <a:pt x="103" y="206"/>
                      </a:cubicBezTo>
                      <a:cubicBezTo>
                        <a:pt x="160" y="206"/>
                        <a:pt x="206" y="160"/>
                        <a:pt x="206" y="103"/>
                      </a:cubicBezTo>
                      <a:cubicBezTo>
                        <a:pt x="206" y="46"/>
                        <a:pt x="160" y="0"/>
                        <a:pt x="103" y="0"/>
                      </a:cubicBezTo>
                      <a:close/>
                      <a:moveTo>
                        <a:pt x="71" y="24"/>
                      </a:moveTo>
                      <a:cubicBezTo>
                        <a:pt x="65" y="32"/>
                        <a:pt x="58" y="44"/>
                        <a:pt x="54" y="58"/>
                      </a:cubicBezTo>
                      <a:cubicBezTo>
                        <a:pt x="31" y="58"/>
                        <a:pt x="31" y="58"/>
                        <a:pt x="31" y="58"/>
                      </a:cubicBezTo>
                      <a:cubicBezTo>
                        <a:pt x="40" y="43"/>
                        <a:pt x="54" y="31"/>
                        <a:pt x="71" y="24"/>
                      </a:cubicBezTo>
                      <a:close/>
                      <a:moveTo>
                        <a:pt x="27" y="65"/>
                      </a:moveTo>
                      <a:cubicBezTo>
                        <a:pt x="52" y="65"/>
                        <a:pt x="52" y="65"/>
                        <a:pt x="52" y="65"/>
                      </a:cubicBezTo>
                      <a:cubicBezTo>
                        <a:pt x="50" y="75"/>
                        <a:pt x="48" y="87"/>
                        <a:pt x="48" y="101"/>
                      </a:cubicBezTo>
                      <a:cubicBezTo>
                        <a:pt x="18" y="101"/>
                        <a:pt x="18" y="101"/>
                        <a:pt x="18" y="101"/>
                      </a:cubicBezTo>
                      <a:cubicBezTo>
                        <a:pt x="18" y="88"/>
                        <a:pt x="21" y="76"/>
                        <a:pt x="27" y="65"/>
                      </a:cubicBezTo>
                      <a:close/>
                      <a:moveTo>
                        <a:pt x="28" y="145"/>
                      </a:moveTo>
                      <a:cubicBezTo>
                        <a:pt x="22" y="134"/>
                        <a:pt x="18" y="121"/>
                        <a:pt x="18" y="108"/>
                      </a:cubicBezTo>
                      <a:cubicBezTo>
                        <a:pt x="48" y="108"/>
                        <a:pt x="48" y="108"/>
                        <a:pt x="48" y="108"/>
                      </a:cubicBezTo>
                      <a:cubicBezTo>
                        <a:pt x="49" y="122"/>
                        <a:pt x="51" y="134"/>
                        <a:pt x="53" y="145"/>
                      </a:cubicBezTo>
                      <a:lnTo>
                        <a:pt x="28" y="145"/>
                      </a:lnTo>
                      <a:close/>
                      <a:moveTo>
                        <a:pt x="32" y="151"/>
                      </a:moveTo>
                      <a:cubicBezTo>
                        <a:pt x="56" y="151"/>
                        <a:pt x="56" y="151"/>
                        <a:pt x="56" y="151"/>
                      </a:cubicBezTo>
                      <a:cubicBezTo>
                        <a:pt x="60" y="165"/>
                        <a:pt x="67" y="176"/>
                        <a:pt x="73" y="183"/>
                      </a:cubicBezTo>
                      <a:cubicBezTo>
                        <a:pt x="57" y="177"/>
                        <a:pt x="42" y="166"/>
                        <a:pt x="32" y="151"/>
                      </a:cubicBezTo>
                      <a:close/>
                      <a:moveTo>
                        <a:pt x="97" y="188"/>
                      </a:moveTo>
                      <a:cubicBezTo>
                        <a:pt x="89" y="182"/>
                        <a:pt x="77" y="171"/>
                        <a:pt x="69" y="151"/>
                      </a:cubicBezTo>
                      <a:cubicBezTo>
                        <a:pt x="97" y="151"/>
                        <a:pt x="97" y="151"/>
                        <a:pt x="97" y="151"/>
                      </a:cubicBezTo>
                      <a:lnTo>
                        <a:pt x="97" y="188"/>
                      </a:lnTo>
                      <a:close/>
                      <a:moveTo>
                        <a:pt x="97" y="145"/>
                      </a:moveTo>
                      <a:cubicBezTo>
                        <a:pt x="67" y="145"/>
                        <a:pt x="67" y="145"/>
                        <a:pt x="67" y="145"/>
                      </a:cubicBezTo>
                      <a:cubicBezTo>
                        <a:pt x="64" y="135"/>
                        <a:pt x="62" y="122"/>
                        <a:pt x="61" y="108"/>
                      </a:cubicBezTo>
                      <a:cubicBezTo>
                        <a:pt x="97" y="108"/>
                        <a:pt x="97" y="108"/>
                        <a:pt x="97" y="108"/>
                      </a:cubicBezTo>
                      <a:lnTo>
                        <a:pt x="97" y="145"/>
                      </a:lnTo>
                      <a:close/>
                      <a:moveTo>
                        <a:pt x="97" y="101"/>
                      </a:moveTo>
                      <a:cubicBezTo>
                        <a:pt x="61" y="101"/>
                        <a:pt x="61" y="101"/>
                        <a:pt x="61" y="101"/>
                      </a:cubicBezTo>
                      <a:cubicBezTo>
                        <a:pt x="61" y="87"/>
                        <a:pt x="63" y="75"/>
                        <a:pt x="66" y="65"/>
                      </a:cubicBezTo>
                      <a:cubicBezTo>
                        <a:pt x="97" y="65"/>
                        <a:pt x="97" y="65"/>
                        <a:pt x="97" y="65"/>
                      </a:cubicBezTo>
                      <a:lnTo>
                        <a:pt x="97" y="101"/>
                      </a:lnTo>
                      <a:close/>
                      <a:moveTo>
                        <a:pt x="97" y="58"/>
                      </a:moveTo>
                      <a:cubicBezTo>
                        <a:pt x="68" y="58"/>
                        <a:pt x="68" y="58"/>
                        <a:pt x="68" y="58"/>
                      </a:cubicBezTo>
                      <a:cubicBezTo>
                        <a:pt x="75" y="36"/>
                        <a:pt x="87" y="24"/>
                        <a:pt x="96" y="18"/>
                      </a:cubicBezTo>
                      <a:cubicBezTo>
                        <a:pt x="96" y="18"/>
                        <a:pt x="96" y="18"/>
                        <a:pt x="97" y="18"/>
                      </a:cubicBezTo>
                      <a:lnTo>
                        <a:pt x="97" y="58"/>
                      </a:lnTo>
                      <a:close/>
                      <a:moveTo>
                        <a:pt x="179" y="65"/>
                      </a:moveTo>
                      <a:cubicBezTo>
                        <a:pt x="185" y="76"/>
                        <a:pt x="188" y="88"/>
                        <a:pt x="189" y="101"/>
                      </a:cubicBezTo>
                      <a:cubicBezTo>
                        <a:pt x="158" y="101"/>
                        <a:pt x="158" y="101"/>
                        <a:pt x="158" y="101"/>
                      </a:cubicBezTo>
                      <a:cubicBezTo>
                        <a:pt x="158" y="87"/>
                        <a:pt x="156" y="75"/>
                        <a:pt x="154" y="65"/>
                      </a:cubicBezTo>
                      <a:lnTo>
                        <a:pt x="179" y="65"/>
                      </a:lnTo>
                      <a:close/>
                      <a:moveTo>
                        <a:pt x="176" y="58"/>
                      </a:moveTo>
                      <a:cubicBezTo>
                        <a:pt x="152" y="58"/>
                        <a:pt x="152" y="58"/>
                        <a:pt x="152" y="58"/>
                      </a:cubicBezTo>
                      <a:cubicBezTo>
                        <a:pt x="147" y="43"/>
                        <a:pt x="141" y="32"/>
                        <a:pt x="134" y="24"/>
                      </a:cubicBezTo>
                      <a:cubicBezTo>
                        <a:pt x="152" y="31"/>
                        <a:pt x="166" y="43"/>
                        <a:pt x="176" y="58"/>
                      </a:cubicBezTo>
                      <a:close/>
                      <a:moveTo>
                        <a:pt x="110" y="18"/>
                      </a:moveTo>
                      <a:cubicBezTo>
                        <a:pt x="110" y="18"/>
                        <a:pt x="110" y="18"/>
                        <a:pt x="110" y="18"/>
                      </a:cubicBezTo>
                      <a:cubicBezTo>
                        <a:pt x="118" y="24"/>
                        <a:pt x="131" y="36"/>
                        <a:pt x="138" y="58"/>
                      </a:cubicBezTo>
                      <a:cubicBezTo>
                        <a:pt x="110" y="58"/>
                        <a:pt x="110" y="58"/>
                        <a:pt x="110" y="58"/>
                      </a:cubicBezTo>
                      <a:lnTo>
                        <a:pt x="110" y="18"/>
                      </a:lnTo>
                      <a:close/>
                      <a:moveTo>
                        <a:pt x="110" y="65"/>
                      </a:moveTo>
                      <a:cubicBezTo>
                        <a:pt x="140" y="65"/>
                        <a:pt x="140" y="65"/>
                        <a:pt x="140" y="65"/>
                      </a:cubicBezTo>
                      <a:cubicBezTo>
                        <a:pt x="143" y="75"/>
                        <a:pt x="145" y="87"/>
                        <a:pt x="145" y="101"/>
                      </a:cubicBezTo>
                      <a:cubicBezTo>
                        <a:pt x="110" y="101"/>
                        <a:pt x="110" y="101"/>
                        <a:pt x="110" y="101"/>
                      </a:cubicBezTo>
                      <a:lnTo>
                        <a:pt x="110" y="65"/>
                      </a:lnTo>
                      <a:close/>
                      <a:moveTo>
                        <a:pt x="110" y="108"/>
                      </a:moveTo>
                      <a:cubicBezTo>
                        <a:pt x="145" y="108"/>
                        <a:pt x="145" y="108"/>
                        <a:pt x="145" y="108"/>
                      </a:cubicBezTo>
                      <a:cubicBezTo>
                        <a:pt x="144" y="122"/>
                        <a:pt x="142" y="135"/>
                        <a:pt x="139" y="145"/>
                      </a:cubicBezTo>
                      <a:cubicBezTo>
                        <a:pt x="110" y="145"/>
                        <a:pt x="110" y="145"/>
                        <a:pt x="110" y="145"/>
                      </a:cubicBezTo>
                      <a:lnTo>
                        <a:pt x="110" y="108"/>
                      </a:lnTo>
                      <a:close/>
                      <a:moveTo>
                        <a:pt x="110" y="187"/>
                      </a:moveTo>
                      <a:cubicBezTo>
                        <a:pt x="110" y="151"/>
                        <a:pt x="110" y="151"/>
                        <a:pt x="110" y="151"/>
                      </a:cubicBezTo>
                      <a:cubicBezTo>
                        <a:pt x="136" y="151"/>
                        <a:pt x="136" y="151"/>
                        <a:pt x="136" y="151"/>
                      </a:cubicBezTo>
                      <a:cubicBezTo>
                        <a:pt x="129" y="171"/>
                        <a:pt x="117" y="182"/>
                        <a:pt x="110" y="187"/>
                      </a:cubicBezTo>
                      <a:close/>
                      <a:moveTo>
                        <a:pt x="133" y="184"/>
                      </a:moveTo>
                      <a:cubicBezTo>
                        <a:pt x="139" y="176"/>
                        <a:pt x="146" y="165"/>
                        <a:pt x="150" y="151"/>
                      </a:cubicBezTo>
                      <a:cubicBezTo>
                        <a:pt x="174" y="151"/>
                        <a:pt x="174" y="151"/>
                        <a:pt x="174" y="151"/>
                      </a:cubicBezTo>
                      <a:cubicBezTo>
                        <a:pt x="164" y="166"/>
                        <a:pt x="150" y="177"/>
                        <a:pt x="133" y="184"/>
                      </a:cubicBezTo>
                      <a:close/>
                      <a:moveTo>
                        <a:pt x="178" y="145"/>
                      </a:moveTo>
                      <a:cubicBezTo>
                        <a:pt x="152" y="145"/>
                        <a:pt x="152" y="145"/>
                        <a:pt x="152" y="145"/>
                      </a:cubicBezTo>
                      <a:cubicBezTo>
                        <a:pt x="155" y="134"/>
                        <a:pt x="157" y="122"/>
                        <a:pt x="158" y="108"/>
                      </a:cubicBezTo>
                      <a:cubicBezTo>
                        <a:pt x="188" y="108"/>
                        <a:pt x="188" y="108"/>
                        <a:pt x="188" y="108"/>
                      </a:cubicBezTo>
                      <a:cubicBezTo>
                        <a:pt x="188" y="121"/>
                        <a:pt x="184" y="134"/>
                        <a:pt x="178" y="145"/>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6">
                  <a:extLst>
                    <a:ext uri="{FF2B5EF4-FFF2-40B4-BE49-F238E27FC236}">
                      <a16:creationId xmlns:a16="http://schemas.microsoft.com/office/drawing/2014/main" id="{A11C4F08-C477-4954-B5F4-8BFD7B93DCD5}"/>
                    </a:ext>
                  </a:extLst>
                </p:cNvPr>
                <p:cNvSpPr>
                  <a:spLocks noEditPoints="1"/>
                </p:cNvSpPr>
                <p:nvPr/>
              </p:nvSpPr>
              <p:spPr bwMode="auto">
                <a:xfrm>
                  <a:off x="8232775" y="5187950"/>
                  <a:ext cx="217488" cy="246063"/>
                </a:xfrm>
                <a:custGeom>
                  <a:avLst/>
                  <a:gdLst>
                    <a:gd name="T0" fmla="*/ 78 w 181"/>
                    <a:gd name="T1" fmla="*/ 0 h 206"/>
                    <a:gd name="T2" fmla="*/ 0 w 181"/>
                    <a:gd name="T3" fmla="*/ 36 h 206"/>
                    <a:gd name="T4" fmla="*/ 18 w 181"/>
                    <a:gd name="T5" fmla="*/ 41 h 206"/>
                    <a:gd name="T6" fmla="*/ 46 w 181"/>
                    <a:gd name="T7" fmla="*/ 24 h 206"/>
                    <a:gd name="T8" fmla="*/ 32 w 181"/>
                    <a:gd name="T9" fmla="*/ 48 h 206"/>
                    <a:gd name="T10" fmla="*/ 43 w 181"/>
                    <a:gd name="T11" fmla="*/ 56 h 206"/>
                    <a:gd name="T12" fmla="*/ 70 w 181"/>
                    <a:gd name="T13" fmla="*/ 18 h 206"/>
                    <a:gd name="T14" fmla="*/ 71 w 181"/>
                    <a:gd name="T15" fmla="*/ 18 h 206"/>
                    <a:gd name="T16" fmla="*/ 71 w 181"/>
                    <a:gd name="T17" fmla="*/ 58 h 206"/>
                    <a:gd name="T18" fmla="*/ 46 w 181"/>
                    <a:gd name="T19" fmla="*/ 58 h 206"/>
                    <a:gd name="T20" fmla="*/ 53 w 181"/>
                    <a:gd name="T21" fmla="*/ 64 h 206"/>
                    <a:gd name="T22" fmla="*/ 71 w 181"/>
                    <a:gd name="T23" fmla="*/ 64 h 206"/>
                    <a:gd name="T24" fmla="*/ 71 w 181"/>
                    <a:gd name="T25" fmla="*/ 88 h 206"/>
                    <a:gd name="T26" fmla="*/ 84 w 181"/>
                    <a:gd name="T27" fmla="*/ 124 h 206"/>
                    <a:gd name="T28" fmla="*/ 84 w 181"/>
                    <a:gd name="T29" fmla="*/ 107 h 206"/>
                    <a:gd name="T30" fmla="*/ 119 w 181"/>
                    <a:gd name="T31" fmla="*/ 107 h 206"/>
                    <a:gd name="T32" fmla="*/ 113 w 181"/>
                    <a:gd name="T33" fmla="*/ 144 h 206"/>
                    <a:gd name="T34" fmla="*/ 86 w 181"/>
                    <a:gd name="T35" fmla="*/ 144 h 206"/>
                    <a:gd name="T36" fmla="*/ 85 w 181"/>
                    <a:gd name="T37" fmla="*/ 151 h 206"/>
                    <a:gd name="T38" fmla="*/ 111 w 181"/>
                    <a:gd name="T39" fmla="*/ 151 h 206"/>
                    <a:gd name="T40" fmla="*/ 84 w 181"/>
                    <a:gd name="T41" fmla="*/ 187 h 206"/>
                    <a:gd name="T42" fmla="*/ 84 w 181"/>
                    <a:gd name="T43" fmla="*/ 159 h 206"/>
                    <a:gd name="T44" fmla="*/ 65 w 181"/>
                    <a:gd name="T45" fmla="*/ 205 h 206"/>
                    <a:gd name="T46" fmla="*/ 78 w 181"/>
                    <a:gd name="T47" fmla="*/ 206 h 206"/>
                    <a:gd name="T48" fmla="*/ 181 w 181"/>
                    <a:gd name="T49" fmla="*/ 103 h 206"/>
                    <a:gd name="T50" fmla="*/ 78 w 181"/>
                    <a:gd name="T51" fmla="*/ 0 h 206"/>
                    <a:gd name="T52" fmla="*/ 154 w 181"/>
                    <a:gd name="T53" fmla="*/ 64 h 206"/>
                    <a:gd name="T54" fmla="*/ 163 w 181"/>
                    <a:gd name="T55" fmla="*/ 101 h 206"/>
                    <a:gd name="T56" fmla="*/ 132 w 181"/>
                    <a:gd name="T57" fmla="*/ 101 h 206"/>
                    <a:gd name="T58" fmla="*/ 128 w 181"/>
                    <a:gd name="T59" fmla="*/ 64 h 206"/>
                    <a:gd name="T60" fmla="*/ 154 w 181"/>
                    <a:gd name="T61" fmla="*/ 64 h 206"/>
                    <a:gd name="T62" fmla="*/ 150 w 181"/>
                    <a:gd name="T63" fmla="*/ 58 h 206"/>
                    <a:gd name="T64" fmla="*/ 126 w 181"/>
                    <a:gd name="T65" fmla="*/ 58 h 206"/>
                    <a:gd name="T66" fmla="*/ 109 w 181"/>
                    <a:gd name="T67" fmla="*/ 23 h 206"/>
                    <a:gd name="T68" fmla="*/ 150 w 181"/>
                    <a:gd name="T69" fmla="*/ 58 h 206"/>
                    <a:gd name="T70" fmla="*/ 84 w 181"/>
                    <a:gd name="T71" fmla="*/ 18 h 206"/>
                    <a:gd name="T72" fmla="*/ 85 w 181"/>
                    <a:gd name="T73" fmla="*/ 18 h 206"/>
                    <a:gd name="T74" fmla="*/ 113 w 181"/>
                    <a:gd name="T75" fmla="*/ 58 h 206"/>
                    <a:gd name="T76" fmla="*/ 84 w 181"/>
                    <a:gd name="T77" fmla="*/ 58 h 206"/>
                    <a:gd name="T78" fmla="*/ 84 w 181"/>
                    <a:gd name="T79" fmla="*/ 18 h 206"/>
                    <a:gd name="T80" fmla="*/ 84 w 181"/>
                    <a:gd name="T81" fmla="*/ 101 h 206"/>
                    <a:gd name="T82" fmla="*/ 84 w 181"/>
                    <a:gd name="T83" fmla="*/ 64 h 206"/>
                    <a:gd name="T84" fmla="*/ 115 w 181"/>
                    <a:gd name="T85" fmla="*/ 64 h 206"/>
                    <a:gd name="T86" fmla="*/ 119 w 181"/>
                    <a:gd name="T87" fmla="*/ 101 h 206"/>
                    <a:gd name="T88" fmla="*/ 84 w 181"/>
                    <a:gd name="T89" fmla="*/ 101 h 206"/>
                    <a:gd name="T90" fmla="*/ 107 w 181"/>
                    <a:gd name="T91" fmla="*/ 183 h 206"/>
                    <a:gd name="T92" fmla="*/ 125 w 181"/>
                    <a:gd name="T93" fmla="*/ 151 h 206"/>
                    <a:gd name="T94" fmla="*/ 148 w 181"/>
                    <a:gd name="T95" fmla="*/ 151 h 206"/>
                    <a:gd name="T96" fmla="*/ 107 w 181"/>
                    <a:gd name="T97" fmla="*/ 183 h 206"/>
                    <a:gd name="T98" fmla="*/ 152 w 181"/>
                    <a:gd name="T99" fmla="*/ 144 h 206"/>
                    <a:gd name="T100" fmla="*/ 127 w 181"/>
                    <a:gd name="T101" fmla="*/ 144 h 206"/>
                    <a:gd name="T102" fmla="*/ 132 w 181"/>
                    <a:gd name="T103" fmla="*/ 107 h 206"/>
                    <a:gd name="T104" fmla="*/ 163 w 181"/>
                    <a:gd name="T105" fmla="*/ 107 h 206"/>
                    <a:gd name="T106" fmla="*/ 152 w 181"/>
                    <a:gd name="T107" fmla="*/ 14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 h="206">
                      <a:moveTo>
                        <a:pt x="78" y="0"/>
                      </a:moveTo>
                      <a:cubicBezTo>
                        <a:pt x="46" y="0"/>
                        <a:pt x="18" y="14"/>
                        <a:pt x="0" y="36"/>
                      </a:cubicBezTo>
                      <a:cubicBezTo>
                        <a:pt x="6" y="37"/>
                        <a:pt x="12" y="39"/>
                        <a:pt x="18" y="41"/>
                      </a:cubicBezTo>
                      <a:cubicBezTo>
                        <a:pt x="26" y="34"/>
                        <a:pt x="36" y="28"/>
                        <a:pt x="46" y="24"/>
                      </a:cubicBezTo>
                      <a:cubicBezTo>
                        <a:pt x="41" y="30"/>
                        <a:pt x="36" y="38"/>
                        <a:pt x="32" y="48"/>
                      </a:cubicBezTo>
                      <a:cubicBezTo>
                        <a:pt x="36" y="50"/>
                        <a:pt x="40" y="53"/>
                        <a:pt x="43" y="56"/>
                      </a:cubicBezTo>
                      <a:cubicBezTo>
                        <a:pt x="51" y="35"/>
                        <a:pt x="62" y="24"/>
                        <a:pt x="70" y="18"/>
                      </a:cubicBezTo>
                      <a:cubicBezTo>
                        <a:pt x="70" y="18"/>
                        <a:pt x="71" y="18"/>
                        <a:pt x="71" y="18"/>
                      </a:cubicBezTo>
                      <a:cubicBezTo>
                        <a:pt x="71" y="58"/>
                        <a:pt x="71" y="58"/>
                        <a:pt x="71" y="58"/>
                      </a:cubicBezTo>
                      <a:cubicBezTo>
                        <a:pt x="46" y="58"/>
                        <a:pt x="46" y="58"/>
                        <a:pt x="46" y="58"/>
                      </a:cubicBezTo>
                      <a:cubicBezTo>
                        <a:pt x="48" y="60"/>
                        <a:pt x="51" y="62"/>
                        <a:pt x="53" y="64"/>
                      </a:cubicBezTo>
                      <a:cubicBezTo>
                        <a:pt x="71" y="64"/>
                        <a:pt x="71" y="64"/>
                        <a:pt x="71" y="64"/>
                      </a:cubicBezTo>
                      <a:cubicBezTo>
                        <a:pt x="71" y="88"/>
                        <a:pt x="71" y="88"/>
                        <a:pt x="71" y="88"/>
                      </a:cubicBezTo>
                      <a:cubicBezTo>
                        <a:pt x="78" y="99"/>
                        <a:pt x="82" y="111"/>
                        <a:pt x="84" y="124"/>
                      </a:cubicBezTo>
                      <a:cubicBezTo>
                        <a:pt x="84" y="107"/>
                        <a:pt x="84" y="107"/>
                        <a:pt x="84" y="107"/>
                      </a:cubicBezTo>
                      <a:cubicBezTo>
                        <a:pt x="119" y="107"/>
                        <a:pt x="119" y="107"/>
                        <a:pt x="119" y="107"/>
                      </a:cubicBezTo>
                      <a:cubicBezTo>
                        <a:pt x="119" y="122"/>
                        <a:pt x="117" y="134"/>
                        <a:pt x="113" y="144"/>
                      </a:cubicBezTo>
                      <a:cubicBezTo>
                        <a:pt x="86" y="144"/>
                        <a:pt x="86" y="144"/>
                        <a:pt x="86" y="144"/>
                      </a:cubicBezTo>
                      <a:cubicBezTo>
                        <a:pt x="86" y="147"/>
                        <a:pt x="85" y="149"/>
                        <a:pt x="85" y="151"/>
                      </a:cubicBezTo>
                      <a:cubicBezTo>
                        <a:pt x="111" y="151"/>
                        <a:pt x="111" y="151"/>
                        <a:pt x="111" y="151"/>
                      </a:cubicBezTo>
                      <a:cubicBezTo>
                        <a:pt x="103" y="171"/>
                        <a:pt x="92" y="182"/>
                        <a:pt x="84" y="187"/>
                      </a:cubicBezTo>
                      <a:cubicBezTo>
                        <a:pt x="84" y="159"/>
                        <a:pt x="84" y="159"/>
                        <a:pt x="84" y="159"/>
                      </a:cubicBezTo>
                      <a:cubicBezTo>
                        <a:pt x="81" y="176"/>
                        <a:pt x="75" y="192"/>
                        <a:pt x="65" y="205"/>
                      </a:cubicBezTo>
                      <a:cubicBezTo>
                        <a:pt x="69" y="206"/>
                        <a:pt x="73" y="206"/>
                        <a:pt x="78" y="206"/>
                      </a:cubicBezTo>
                      <a:cubicBezTo>
                        <a:pt x="135" y="206"/>
                        <a:pt x="181" y="160"/>
                        <a:pt x="181" y="103"/>
                      </a:cubicBezTo>
                      <a:cubicBezTo>
                        <a:pt x="181" y="46"/>
                        <a:pt x="135" y="0"/>
                        <a:pt x="78" y="0"/>
                      </a:cubicBezTo>
                      <a:close/>
                      <a:moveTo>
                        <a:pt x="154" y="64"/>
                      </a:moveTo>
                      <a:cubicBezTo>
                        <a:pt x="160" y="75"/>
                        <a:pt x="163" y="88"/>
                        <a:pt x="163" y="101"/>
                      </a:cubicBezTo>
                      <a:cubicBezTo>
                        <a:pt x="132" y="101"/>
                        <a:pt x="132" y="101"/>
                        <a:pt x="132" y="101"/>
                      </a:cubicBezTo>
                      <a:cubicBezTo>
                        <a:pt x="132" y="87"/>
                        <a:pt x="131" y="75"/>
                        <a:pt x="128" y="64"/>
                      </a:cubicBezTo>
                      <a:lnTo>
                        <a:pt x="154" y="64"/>
                      </a:lnTo>
                      <a:close/>
                      <a:moveTo>
                        <a:pt x="150" y="58"/>
                      </a:moveTo>
                      <a:cubicBezTo>
                        <a:pt x="126" y="58"/>
                        <a:pt x="126" y="58"/>
                        <a:pt x="126" y="58"/>
                      </a:cubicBezTo>
                      <a:cubicBezTo>
                        <a:pt x="122" y="43"/>
                        <a:pt x="116" y="32"/>
                        <a:pt x="109" y="23"/>
                      </a:cubicBezTo>
                      <a:cubicBezTo>
                        <a:pt x="126" y="30"/>
                        <a:pt x="141" y="42"/>
                        <a:pt x="150" y="58"/>
                      </a:cubicBezTo>
                      <a:close/>
                      <a:moveTo>
                        <a:pt x="84" y="18"/>
                      </a:moveTo>
                      <a:cubicBezTo>
                        <a:pt x="85" y="18"/>
                        <a:pt x="85" y="18"/>
                        <a:pt x="85" y="18"/>
                      </a:cubicBezTo>
                      <a:cubicBezTo>
                        <a:pt x="93" y="24"/>
                        <a:pt x="105" y="36"/>
                        <a:pt x="113" y="58"/>
                      </a:cubicBezTo>
                      <a:cubicBezTo>
                        <a:pt x="84" y="58"/>
                        <a:pt x="84" y="58"/>
                        <a:pt x="84" y="58"/>
                      </a:cubicBezTo>
                      <a:lnTo>
                        <a:pt x="84" y="18"/>
                      </a:lnTo>
                      <a:close/>
                      <a:moveTo>
                        <a:pt x="84" y="101"/>
                      </a:moveTo>
                      <a:cubicBezTo>
                        <a:pt x="84" y="64"/>
                        <a:pt x="84" y="64"/>
                        <a:pt x="84" y="64"/>
                      </a:cubicBezTo>
                      <a:cubicBezTo>
                        <a:pt x="115" y="64"/>
                        <a:pt x="115" y="64"/>
                        <a:pt x="115" y="64"/>
                      </a:cubicBezTo>
                      <a:cubicBezTo>
                        <a:pt x="117" y="75"/>
                        <a:pt x="119" y="87"/>
                        <a:pt x="119" y="101"/>
                      </a:cubicBezTo>
                      <a:lnTo>
                        <a:pt x="84" y="101"/>
                      </a:lnTo>
                      <a:close/>
                      <a:moveTo>
                        <a:pt x="107" y="183"/>
                      </a:moveTo>
                      <a:cubicBezTo>
                        <a:pt x="114" y="175"/>
                        <a:pt x="120" y="165"/>
                        <a:pt x="125" y="151"/>
                      </a:cubicBezTo>
                      <a:cubicBezTo>
                        <a:pt x="148" y="151"/>
                        <a:pt x="148" y="151"/>
                        <a:pt x="148" y="151"/>
                      </a:cubicBezTo>
                      <a:cubicBezTo>
                        <a:pt x="138" y="165"/>
                        <a:pt x="124" y="177"/>
                        <a:pt x="107" y="183"/>
                      </a:cubicBezTo>
                      <a:close/>
                      <a:moveTo>
                        <a:pt x="152" y="144"/>
                      </a:moveTo>
                      <a:cubicBezTo>
                        <a:pt x="127" y="144"/>
                        <a:pt x="127" y="144"/>
                        <a:pt x="127" y="144"/>
                      </a:cubicBezTo>
                      <a:cubicBezTo>
                        <a:pt x="130" y="134"/>
                        <a:pt x="132" y="122"/>
                        <a:pt x="132" y="107"/>
                      </a:cubicBezTo>
                      <a:cubicBezTo>
                        <a:pt x="163" y="107"/>
                        <a:pt x="163" y="107"/>
                        <a:pt x="163" y="107"/>
                      </a:cubicBezTo>
                      <a:cubicBezTo>
                        <a:pt x="162" y="121"/>
                        <a:pt x="159" y="133"/>
                        <a:pt x="152" y="144"/>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7">
                  <a:extLst>
                    <a:ext uri="{FF2B5EF4-FFF2-40B4-BE49-F238E27FC236}">
                      <a16:creationId xmlns:a16="http://schemas.microsoft.com/office/drawing/2014/main" id="{58F49C51-4074-4D19-8D62-27E189AC8620}"/>
                    </a:ext>
                  </a:extLst>
                </p:cNvPr>
                <p:cNvSpPr>
                  <a:spLocks noEditPoints="1"/>
                </p:cNvSpPr>
                <p:nvPr/>
              </p:nvSpPr>
              <p:spPr bwMode="auto">
                <a:xfrm>
                  <a:off x="7658100" y="5180013"/>
                  <a:ext cx="195263" cy="306388"/>
                </a:xfrm>
                <a:custGeom>
                  <a:avLst/>
                  <a:gdLst>
                    <a:gd name="T0" fmla="*/ 0 w 164"/>
                    <a:gd name="T1" fmla="*/ 126 h 255"/>
                    <a:gd name="T2" fmla="*/ 81 w 164"/>
                    <a:gd name="T3" fmla="*/ 0 h 255"/>
                    <a:gd name="T4" fmla="*/ 164 w 164"/>
                    <a:gd name="T5" fmla="*/ 125 h 255"/>
                    <a:gd name="T6" fmla="*/ 81 w 164"/>
                    <a:gd name="T7" fmla="*/ 255 h 255"/>
                    <a:gd name="T8" fmla="*/ 0 w 164"/>
                    <a:gd name="T9" fmla="*/ 126 h 255"/>
                    <a:gd name="T10" fmla="*/ 116 w 164"/>
                    <a:gd name="T11" fmla="*/ 127 h 255"/>
                    <a:gd name="T12" fmla="*/ 83 w 164"/>
                    <a:gd name="T13" fmla="*/ 37 h 255"/>
                    <a:gd name="T14" fmla="*/ 48 w 164"/>
                    <a:gd name="T15" fmla="*/ 127 h 255"/>
                    <a:gd name="T16" fmla="*/ 83 w 164"/>
                    <a:gd name="T17" fmla="*/ 217 h 255"/>
                    <a:gd name="T18" fmla="*/ 116 w 164"/>
                    <a:gd name="T19" fmla="*/ 12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255">
                      <a:moveTo>
                        <a:pt x="0" y="126"/>
                      </a:moveTo>
                      <a:cubicBezTo>
                        <a:pt x="0" y="36"/>
                        <a:pt x="30" y="0"/>
                        <a:pt x="81" y="0"/>
                      </a:cubicBezTo>
                      <a:cubicBezTo>
                        <a:pt x="133" y="0"/>
                        <a:pt x="164" y="36"/>
                        <a:pt x="164" y="125"/>
                      </a:cubicBezTo>
                      <a:cubicBezTo>
                        <a:pt x="164" y="214"/>
                        <a:pt x="133" y="255"/>
                        <a:pt x="81" y="255"/>
                      </a:cubicBezTo>
                      <a:cubicBezTo>
                        <a:pt x="30" y="255"/>
                        <a:pt x="0" y="216"/>
                        <a:pt x="0" y="126"/>
                      </a:cubicBezTo>
                      <a:close/>
                      <a:moveTo>
                        <a:pt x="116" y="127"/>
                      </a:moveTo>
                      <a:cubicBezTo>
                        <a:pt x="116" y="61"/>
                        <a:pt x="105" y="37"/>
                        <a:pt x="83" y="37"/>
                      </a:cubicBezTo>
                      <a:cubicBezTo>
                        <a:pt x="60" y="37"/>
                        <a:pt x="48" y="61"/>
                        <a:pt x="48" y="127"/>
                      </a:cubicBezTo>
                      <a:cubicBezTo>
                        <a:pt x="48" y="193"/>
                        <a:pt x="60" y="217"/>
                        <a:pt x="83" y="217"/>
                      </a:cubicBezTo>
                      <a:cubicBezTo>
                        <a:pt x="105" y="217"/>
                        <a:pt x="116" y="192"/>
                        <a:pt x="116" y="127"/>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8">
                  <a:extLst>
                    <a:ext uri="{FF2B5EF4-FFF2-40B4-BE49-F238E27FC236}">
                      <a16:creationId xmlns:a16="http://schemas.microsoft.com/office/drawing/2014/main" id="{3CAD1ABB-A3D4-447B-BFCD-AE9BA5FA9E75}"/>
                    </a:ext>
                  </a:extLst>
                </p:cNvPr>
                <p:cNvSpPr>
                  <a:spLocks/>
                </p:cNvSpPr>
                <p:nvPr/>
              </p:nvSpPr>
              <p:spPr bwMode="auto">
                <a:xfrm>
                  <a:off x="7861300" y="5180013"/>
                  <a:ext cx="193675" cy="295275"/>
                </a:xfrm>
                <a:custGeom>
                  <a:avLst/>
                  <a:gdLst>
                    <a:gd name="T0" fmla="*/ 0 w 162"/>
                    <a:gd name="T1" fmla="*/ 246 h 246"/>
                    <a:gd name="T2" fmla="*/ 72 w 162"/>
                    <a:gd name="T3" fmla="*/ 128 h 246"/>
                    <a:gd name="T4" fmla="*/ 116 w 162"/>
                    <a:gd name="T5" fmla="*/ 71 h 246"/>
                    <a:gd name="T6" fmla="*/ 83 w 162"/>
                    <a:gd name="T7" fmla="*/ 40 h 246"/>
                    <a:gd name="T8" fmla="*/ 48 w 162"/>
                    <a:gd name="T9" fmla="*/ 82 h 246"/>
                    <a:gd name="T10" fmla="*/ 3 w 162"/>
                    <a:gd name="T11" fmla="*/ 82 h 246"/>
                    <a:gd name="T12" fmla="*/ 81 w 162"/>
                    <a:gd name="T13" fmla="*/ 0 h 246"/>
                    <a:gd name="T14" fmla="*/ 162 w 162"/>
                    <a:gd name="T15" fmla="*/ 69 h 246"/>
                    <a:gd name="T16" fmla="*/ 93 w 162"/>
                    <a:gd name="T17" fmla="*/ 163 h 246"/>
                    <a:gd name="T18" fmla="*/ 59 w 162"/>
                    <a:gd name="T19" fmla="*/ 206 h 246"/>
                    <a:gd name="T20" fmla="*/ 162 w 162"/>
                    <a:gd name="T21" fmla="*/ 206 h 246"/>
                    <a:gd name="T22" fmla="*/ 162 w 162"/>
                    <a:gd name="T23" fmla="*/ 246 h 246"/>
                    <a:gd name="T24" fmla="*/ 0 w 162"/>
                    <a:gd name="T2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 h="246">
                      <a:moveTo>
                        <a:pt x="0" y="246"/>
                      </a:moveTo>
                      <a:cubicBezTo>
                        <a:pt x="0" y="202"/>
                        <a:pt x="10" y="172"/>
                        <a:pt x="72" y="128"/>
                      </a:cubicBezTo>
                      <a:cubicBezTo>
                        <a:pt x="106" y="103"/>
                        <a:pt x="116" y="91"/>
                        <a:pt x="116" y="71"/>
                      </a:cubicBezTo>
                      <a:cubicBezTo>
                        <a:pt x="116" y="47"/>
                        <a:pt x="101" y="40"/>
                        <a:pt x="83" y="40"/>
                      </a:cubicBezTo>
                      <a:cubicBezTo>
                        <a:pt x="62" y="40"/>
                        <a:pt x="48" y="50"/>
                        <a:pt x="48" y="82"/>
                      </a:cubicBezTo>
                      <a:cubicBezTo>
                        <a:pt x="3" y="82"/>
                        <a:pt x="3" y="82"/>
                        <a:pt x="3" y="82"/>
                      </a:cubicBezTo>
                      <a:cubicBezTo>
                        <a:pt x="3" y="31"/>
                        <a:pt x="32" y="0"/>
                        <a:pt x="81" y="0"/>
                      </a:cubicBezTo>
                      <a:cubicBezTo>
                        <a:pt x="129" y="0"/>
                        <a:pt x="162" y="22"/>
                        <a:pt x="162" y="69"/>
                      </a:cubicBezTo>
                      <a:cubicBezTo>
                        <a:pt x="162" y="106"/>
                        <a:pt x="144" y="127"/>
                        <a:pt x="93" y="163"/>
                      </a:cubicBezTo>
                      <a:cubicBezTo>
                        <a:pt x="74" y="176"/>
                        <a:pt x="60" y="194"/>
                        <a:pt x="59" y="206"/>
                      </a:cubicBezTo>
                      <a:cubicBezTo>
                        <a:pt x="162" y="206"/>
                        <a:pt x="162" y="206"/>
                        <a:pt x="162" y="206"/>
                      </a:cubicBezTo>
                      <a:cubicBezTo>
                        <a:pt x="162" y="246"/>
                        <a:pt x="162" y="246"/>
                        <a:pt x="162" y="246"/>
                      </a:cubicBezTo>
                      <a:lnTo>
                        <a:pt x="0" y="246"/>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39">
                  <a:extLst>
                    <a:ext uri="{FF2B5EF4-FFF2-40B4-BE49-F238E27FC236}">
                      <a16:creationId xmlns:a16="http://schemas.microsoft.com/office/drawing/2014/main" id="{3F50C198-F4D5-4252-8F6F-F02121788CCC}"/>
                    </a:ext>
                  </a:extLst>
                </p:cNvPr>
                <p:cNvSpPr>
                  <a:spLocks noChangeArrowheads="1"/>
                </p:cNvSpPr>
                <p:nvPr/>
              </p:nvSpPr>
              <p:spPr bwMode="auto">
                <a:xfrm>
                  <a:off x="7680325" y="5521325"/>
                  <a:ext cx="782638" cy="11113"/>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4" name="文本框 93">
                <a:extLst>
                  <a:ext uri="{FF2B5EF4-FFF2-40B4-BE49-F238E27FC236}">
                    <a16:creationId xmlns:a16="http://schemas.microsoft.com/office/drawing/2014/main" id="{99CEAFDB-65A9-4A7F-BF9F-F5AFAA6B3824}"/>
                  </a:ext>
                </a:extLst>
              </p:cNvPr>
              <p:cNvSpPr txBox="1"/>
              <p:nvPr/>
            </p:nvSpPr>
            <p:spPr>
              <a:xfrm>
                <a:off x="4925751" y="5581583"/>
                <a:ext cx="1339834" cy="769465"/>
              </a:xfrm>
              <a:prstGeom prst="rect">
                <a:avLst/>
              </a:prstGeom>
              <a:noFill/>
            </p:spPr>
            <p:txBody>
              <a:bodyPr wrap="none" rtlCol="0">
                <a:spAutoFit/>
              </a:bodyPr>
              <a:lstStyle/>
              <a:p>
                <a:r>
                  <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课后作业</a:t>
                </a:r>
                <a:endPar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a:p>
                <a:pPr algn="ctr"/>
                <a:r>
                  <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10%</a:t>
                </a:r>
                <a:endPar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p:txBody>
          </p:sp>
        </p:grpSp>
        <p:grpSp>
          <p:nvGrpSpPr>
            <p:cNvPr id="9" name="组合 8">
              <a:extLst>
                <a:ext uri="{FF2B5EF4-FFF2-40B4-BE49-F238E27FC236}">
                  <a16:creationId xmlns:a16="http://schemas.microsoft.com/office/drawing/2014/main" id="{45D4F063-FB1C-4157-8151-CF69976A2423}"/>
                </a:ext>
              </a:extLst>
            </p:cNvPr>
            <p:cNvGrpSpPr/>
            <p:nvPr/>
          </p:nvGrpSpPr>
          <p:grpSpPr>
            <a:xfrm>
              <a:off x="4164103" y="3799707"/>
              <a:ext cx="1283896" cy="1307252"/>
              <a:chOff x="3593572" y="3892674"/>
              <a:chExt cx="1420969" cy="1420969"/>
            </a:xfrm>
          </p:grpSpPr>
          <p:sp>
            <p:nvSpPr>
              <p:cNvPr id="28" name="椭圆 27">
                <a:extLst>
                  <a:ext uri="{FF2B5EF4-FFF2-40B4-BE49-F238E27FC236}">
                    <a16:creationId xmlns:a16="http://schemas.microsoft.com/office/drawing/2014/main" id="{CBA6C48B-E3EF-4E6E-B14A-46F9C40E26C0}"/>
                  </a:ext>
                </a:extLst>
              </p:cNvPr>
              <p:cNvSpPr/>
              <p:nvPr/>
            </p:nvSpPr>
            <p:spPr>
              <a:xfrm>
                <a:off x="3593572" y="3892674"/>
                <a:ext cx="1420969" cy="1420969"/>
              </a:xfrm>
              <a:prstGeom prst="ellipse">
                <a:avLst/>
              </a:prstGeom>
              <a:solidFill>
                <a:schemeClr val="bg1"/>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a:extLst>
                  <a:ext uri="{FF2B5EF4-FFF2-40B4-BE49-F238E27FC236}">
                    <a16:creationId xmlns:a16="http://schemas.microsoft.com/office/drawing/2014/main" id="{2FBBA3D4-6C52-48FE-96C8-8389CA5A2882}"/>
                  </a:ext>
                </a:extLst>
              </p:cNvPr>
              <p:cNvGrpSpPr/>
              <p:nvPr/>
            </p:nvGrpSpPr>
            <p:grpSpPr>
              <a:xfrm>
                <a:off x="3964293" y="4084961"/>
                <a:ext cx="738459" cy="332680"/>
                <a:chOff x="6365875" y="3994150"/>
                <a:chExt cx="785813" cy="354013"/>
              </a:xfrm>
            </p:grpSpPr>
            <p:sp>
              <p:nvSpPr>
                <p:cNvPr id="58" name="Oval 23">
                  <a:extLst>
                    <a:ext uri="{FF2B5EF4-FFF2-40B4-BE49-F238E27FC236}">
                      <a16:creationId xmlns:a16="http://schemas.microsoft.com/office/drawing/2014/main" id="{13C6D21B-6588-4E09-8CC9-0F0DBAD55735}"/>
                    </a:ext>
                  </a:extLst>
                </p:cNvPr>
                <p:cNvSpPr>
                  <a:spLocks noChangeArrowheads="1"/>
                </p:cNvSpPr>
                <p:nvPr/>
              </p:nvSpPr>
              <p:spPr bwMode="auto">
                <a:xfrm>
                  <a:off x="6897687" y="4006850"/>
                  <a:ext cx="122238" cy="120650"/>
                </a:xfrm>
                <a:prstGeom prst="ellipse">
                  <a:avLst/>
                </a:pr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
                  <a:extLst>
                    <a:ext uri="{FF2B5EF4-FFF2-40B4-BE49-F238E27FC236}">
                      <a16:creationId xmlns:a16="http://schemas.microsoft.com/office/drawing/2014/main" id="{A7DE4EBD-E4B0-4BD3-B660-0D188A8280BA}"/>
                    </a:ext>
                  </a:extLst>
                </p:cNvPr>
                <p:cNvSpPr>
                  <a:spLocks noEditPoints="1"/>
                </p:cNvSpPr>
                <p:nvPr/>
              </p:nvSpPr>
              <p:spPr bwMode="auto">
                <a:xfrm>
                  <a:off x="6981825" y="4143375"/>
                  <a:ext cx="111125" cy="142875"/>
                </a:xfrm>
                <a:custGeom>
                  <a:avLst/>
                  <a:gdLst>
                    <a:gd name="T0" fmla="*/ 76 w 92"/>
                    <a:gd name="T1" fmla="*/ 32 h 119"/>
                    <a:gd name="T2" fmla="*/ 37 w 92"/>
                    <a:gd name="T3" fmla="*/ 0 h 119"/>
                    <a:gd name="T4" fmla="*/ 26 w 92"/>
                    <a:gd name="T5" fmla="*/ 0 h 119"/>
                    <a:gd name="T6" fmla="*/ 0 w 92"/>
                    <a:gd name="T7" fmla="*/ 119 h 119"/>
                    <a:gd name="T8" fmla="*/ 92 w 92"/>
                    <a:gd name="T9" fmla="*/ 118 h 119"/>
                    <a:gd name="T10" fmla="*/ 76 w 92"/>
                    <a:gd name="T11" fmla="*/ 32 h 119"/>
                    <a:gd name="T12" fmla="*/ 61 w 92"/>
                    <a:gd name="T13" fmla="*/ 65 h 119"/>
                    <a:gd name="T14" fmla="*/ 27 w 92"/>
                    <a:gd name="T15" fmla="*/ 65 h 119"/>
                    <a:gd name="T16" fmla="*/ 27 w 92"/>
                    <a:gd name="T17" fmla="*/ 58 h 119"/>
                    <a:gd name="T18" fmla="*/ 61 w 92"/>
                    <a:gd name="T19" fmla="*/ 58 h 119"/>
                    <a:gd name="T20" fmla="*/ 61 w 92"/>
                    <a:gd name="T21"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19">
                      <a:moveTo>
                        <a:pt x="76" y="32"/>
                      </a:moveTo>
                      <a:cubicBezTo>
                        <a:pt x="69" y="10"/>
                        <a:pt x="58" y="0"/>
                        <a:pt x="37" y="0"/>
                      </a:cubicBezTo>
                      <a:cubicBezTo>
                        <a:pt x="26" y="0"/>
                        <a:pt x="26" y="0"/>
                        <a:pt x="26" y="0"/>
                      </a:cubicBezTo>
                      <a:cubicBezTo>
                        <a:pt x="0" y="119"/>
                        <a:pt x="0" y="119"/>
                        <a:pt x="0" y="119"/>
                      </a:cubicBezTo>
                      <a:cubicBezTo>
                        <a:pt x="92" y="118"/>
                        <a:pt x="92" y="118"/>
                        <a:pt x="92" y="118"/>
                      </a:cubicBezTo>
                      <a:lnTo>
                        <a:pt x="76" y="32"/>
                      </a:lnTo>
                      <a:close/>
                      <a:moveTo>
                        <a:pt x="61" y="65"/>
                      </a:moveTo>
                      <a:cubicBezTo>
                        <a:pt x="27" y="65"/>
                        <a:pt x="27" y="65"/>
                        <a:pt x="27" y="65"/>
                      </a:cubicBezTo>
                      <a:cubicBezTo>
                        <a:pt x="27" y="58"/>
                        <a:pt x="27" y="58"/>
                        <a:pt x="27" y="58"/>
                      </a:cubicBezTo>
                      <a:cubicBezTo>
                        <a:pt x="61" y="58"/>
                        <a:pt x="61" y="58"/>
                        <a:pt x="61" y="58"/>
                      </a:cubicBezTo>
                      <a:lnTo>
                        <a:pt x="61" y="65"/>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
                  <a:extLst>
                    <a:ext uri="{FF2B5EF4-FFF2-40B4-BE49-F238E27FC236}">
                      <a16:creationId xmlns:a16="http://schemas.microsoft.com/office/drawing/2014/main" id="{8A15A24D-B1F5-4908-AC62-48761BEF40AF}"/>
                    </a:ext>
                  </a:extLst>
                </p:cNvPr>
                <p:cNvSpPr>
                  <a:spLocks/>
                </p:cNvSpPr>
                <p:nvPr/>
              </p:nvSpPr>
              <p:spPr bwMode="auto">
                <a:xfrm>
                  <a:off x="6826250" y="4143375"/>
                  <a:ext cx="111125" cy="142875"/>
                </a:xfrm>
                <a:custGeom>
                  <a:avLst/>
                  <a:gdLst>
                    <a:gd name="T0" fmla="*/ 55 w 93"/>
                    <a:gd name="T1" fmla="*/ 0 h 119"/>
                    <a:gd name="T2" fmla="*/ 66 w 93"/>
                    <a:gd name="T3" fmla="*/ 0 h 119"/>
                    <a:gd name="T4" fmla="*/ 93 w 93"/>
                    <a:gd name="T5" fmla="*/ 119 h 119"/>
                    <a:gd name="T6" fmla="*/ 0 w 93"/>
                    <a:gd name="T7" fmla="*/ 118 h 119"/>
                    <a:gd name="T8" fmla="*/ 16 w 93"/>
                    <a:gd name="T9" fmla="*/ 32 h 119"/>
                    <a:gd name="T10" fmla="*/ 55 w 93"/>
                    <a:gd name="T11" fmla="*/ 0 h 119"/>
                  </a:gdLst>
                  <a:ahLst/>
                  <a:cxnLst>
                    <a:cxn ang="0">
                      <a:pos x="T0" y="T1"/>
                    </a:cxn>
                    <a:cxn ang="0">
                      <a:pos x="T2" y="T3"/>
                    </a:cxn>
                    <a:cxn ang="0">
                      <a:pos x="T4" y="T5"/>
                    </a:cxn>
                    <a:cxn ang="0">
                      <a:pos x="T6" y="T7"/>
                    </a:cxn>
                    <a:cxn ang="0">
                      <a:pos x="T8" y="T9"/>
                    </a:cxn>
                    <a:cxn ang="0">
                      <a:pos x="T10" y="T11"/>
                    </a:cxn>
                  </a:cxnLst>
                  <a:rect l="0" t="0" r="r" b="b"/>
                  <a:pathLst>
                    <a:path w="93" h="119">
                      <a:moveTo>
                        <a:pt x="55" y="0"/>
                      </a:moveTo>
                      <a:cubicBezTo>
                        <a:pt x="66" y="0"/>
                        <a:pt x="66" y="0"/>
                        <a:pt x="66" y="0"/>
                      </a:cubicBezTo>
                      <a:cubicBezTo>
                        <a:pt x="93" y="119"/>
                        <a:pt x="93" y="119"/>
                        <a:pt x="93" y="119"/>
                      </a:cubicBezTo>
                      <a:cubicBezTo>
                        <a:pt x="0" y="118"/>
                        <a:pt x="0" y="118"/>
                        <a:pt x="0" y="118"/>
                      </a:cubicBezTo>
                      <a:cubicBezTo>
                        <a:pt x="16" y="32"/>
                        <a:pt x="16" y="32"/>
                        <a:pt x="16" y="32"/>
                      </a:cubicBezTo>
                      <a:cubicBezTo>
                        <a:pt x="23" y="10"/>
                        <a:pt x="34" y="0"/>
                        <a:pt x="55" y="0"/>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6">
                  <a:extLst>
                    <a:ext uri="{FF2B5EF4-FFF2-40B4-BE49-F238E27FC236}">
                      <a16:creationId xmlns:a16="http://schemas.microsoft.com/office/drawing/2014/main" id="{9F69E9BA-C756-456D-9A46-0AF0926B1708}"/>
                    </a:ext>
                  </a:extLst>
                </p:cNvPr>
                <p:cNvSpPr>
                  <a:spLocks/>
                </p:cNvSpPr>
                <p:nvPr/>
              </p:nvSpPr>
              <p:spPr bwMode="auto">
                <a:xfrm>
                  <a:off x="6929437" y="4141788"/>
                  <a:ext cx="57150" cy="142875"/>
                </a:xfrm>
                <a:custGeom>
                  <a:avLst/>
                  <a:gdLst>
                    <a:gd name="T0" fmla="*/ 16 w 36"/>
                    <a:gd name="T1" fmla="*/ 0 h 90"/>
                    <a:gd name="T2" fmla="*/ 0 w 36"/>
                    <a:gd name="T3" fmla="*/ 27 h 90"/>
                    <a:gd name="T4" fmla="*/ 14 w 36"/>
                    <a:gd name="T5" fmla="*/ 90 h 90"/>
                    <a:gd name="T6" fmla="*/ 22 w 36"/>
                    <a:gd name="T7" fmla="*/ 90 h 90"/>
                    <a:gd name="T8" fmla="*/ 36 w 36"/>
                    <a:gd name="T9" fmla="*/ 26 h 90"/>
                    <a:gd name="T10" fmla="*/ 16 w 36"/>
                    <a:gd name="T11" fmla="*/ 0 h 90"/>
                  </a:gdLst>
                  <a:ahLst/>
                  <a:cxnLst>
                    <a:cxn ang="0">
                      <a:pos x="T0" y="T1"/>
                    </a:cxn>
                    <a:cxn ang="0">
                      <a:pos x="T2" y="T3"/>
                    </a:cxn>
                    <a:cxn ang="0">
                      <a:pos x="T4" y="T5"/>
                    </a:cxn>
                    <a:cxn ang="0">
                      <a:pos x="T6" y="T7"/>
                    </a:cxn>
                    <a:cxn ang="0">
                      <a:pos x="T8" y="T9"/>
                    </a:cxn>
                    <a:cxn ang="0">
                      <a:pos x="T10" y="T11"/>
                    </a:cxn>
                  </a:cxnLst>
                  <a:rect l="0" t="0" r="r" b="b"/>
                  <a:pathLst>
                    <a:path w="36" h="90">
                      <a:moveTo>
                        <a:pt x="16" y="0"/>
                      </a:moveTo>
                      <a:lnTo>
                        <a:pt x="0" y="27"/>
                      </a:lnTo>
                      <a:lnTo>
                        <a:pt x="14" y="90"/>
                      </a:lnTo>
                      <a:lnTo>
                        <a:pt x="22" y="90"/>
                      </a:lnTo>
                      <a:lnTo>
                        <a:pt x="36" y="26"/>
                      </a:lnTo>
                      <a:lnTo>
                        <a:pt x="16" y="0"/>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7">
                  <a:extLst>
                    <a:ext uri="{FF2B5EF4-FFF2-40B4-BE49-F238E27FC236}">
                      <a16:creationId xmlns:a16="http://schemas.microsoft.com/office/drawing/2014/main" id="{969569B8-2C09-4C1F-82AB-B130BC563FFC}"/>
                    </a:ext>
                  </a:extLst>
                </p:cNvPr>
                <p:cNvSpPr>
                  <a:spLocks noEditPoints="1"/>
                </p:cNvSpPr>
                <p:nvPr/>
              </p:nvSpPr>
              <p:spPr bwMode="auto">
                <a:xfrm>
                  <a:off x="6424612" y="3994150"/>
                  <a:ext cx="196850" cy="304800"/>
                </a:xfrm>
                <a:custGeom>
                  <a:avLst/>
                  <a:gdLst>
                    <a:gd name="T0" fmla="*/ 0 w 164"/>
                    <a:gd name="T1" fmla="*/ 126 h 255"/>
                    <a:gd name="T2" fmla="*/ 81 w 164"/>
                    <a:gd name="T3" fmla="*/ 0 h 255"/>
                    <a:gd name="T4" fmla="*/ 164 w 164"/>
                    <a:gd name="T5" fmla="*/ 125 h 255"/>
                    <a:gd name="T6" fmla="*/ 81 w 164"/>
                    <a:gd name="T7" fmla="*/ 255 h 255"/>
                    <a:gd name="T8" fmla="*/ 0 w 164"/>
                    <a:gd name="T9" fmla="*/ 126 h 255"/>
                    <a:gd name="T10" fmla="*/ 116 w 164"/>
                    <a:gd name="T11" fmla="*/ 127 h 255"/>
                    <a:gd name="T12" fmla="*/ 82 w 164"/>
                    <a:gd name="T13" fmla="*/ 37 h 255"/>
                    <a:gd name="T14" fmla="*/ 48 w 164"/>
                    <a:gd name="T15" fmla="*/ 127 h 255"/>
                    <a:gd name="T16" fmla="*/ 82 w 164"/>
                    <a:gd name="T17" fmla="*/ 217 h 255"/>
                    <a:gd name="T18" fmla="*/ 116 w 164"/>
                    <a:gd name="T19" fmla="*/ 12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255">
                      <a:moveTo>
                        <a:pt x="0" y="126"/>
                      </a:moveTo>
                      <a:cubicBezTo>
                        <a:pt x="0" y="36"/>
                        <a:pt x="29" y="0"/>
                        <a:pt x="81" y="0"/>
                      </a:cubicBezTo>
                      <a:cubicBezTo>
                        <a:pt x="132" y="0"/>
                        <a:pt x="164" y="36"/>
                        <a:pt x="164" y="125"/>
                      </a:cubicBezTo>
                      <a:cubicBezTo>
                        <a:pt x="164" y="214"/>
                        <a:pt x="132" y="255"/>
                        <a:pt x="81" y="255"/>
                      </a:cubicBezTo>
                      <a:cubicBezTo>
                        <a:pt x="29" y="255"/>
                        <a:pt x="0" y="216"/>
                        <a:pt x="0" y="126"/>
                      </a:cubicBezTo>
                      <a:close/>
                      <a:moveTo>
                        <a:pt x="116" y="127"/>
                      </a:moveTo>
                      <a:cubicBezTo>
                        <a:pt x="116" y="61"/>
                        <a:pt x="105" y="37"/>
                        <a:pt x="82" y="37"/>
                      </a:cubicBezTo>
                      <a:cubicBezTo>
                        <a:pt x="60" y="37"/>
                        <a:pt x="48" y="61"/>
                        <a:pt x="48" y="127"/>
                      </a:cubicBezTo>
                      <a:cubicBezTo>
                        <a:pt x="48" y="193"/>
                        <a:pt x="60" y="217"/>
                        <a:pt x="82" y="217"/>
                      </a:cubicBezTo>
                      <a:cubicBezTo>
                        <a:pt x="105" y="217"/>
                        <a:pt x="116" y="192"/>
                        <a:pt x="116" y="127"/>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8">
                  <a:extLst>
                    <a:ext uri="{FF2B5EF4-FFF2-40B4-BE49-F238E27FC236}">
                      <a16:creationId xmlns:a16="http://schemas.microsoft.com/office/drawing/2014/main" id="{BAD44453-FCD4-47D4-99B7-C3F8537227F9}"/>
                    </a:ext>
                  </a:extLst>
                </p:cNvPr>
                <p:cNvSpPr>
                  <a:spLocks/>
                </p:cNvSpPr>
                <p:nvPr/>
              </p:nvSpPr>
              <p:spPr bwMode="auto">
                <a:xfrm>
                  <a:off x="6627812" y="4002088"/>
                  <a:ext cx="115888" cy="287338"/>
                </a:xfrm>
                <a:custGeom>
                  <a:avLst/>
                  <a:gdLst>
                    <a:gd name="T0" fmla="*/ 49 w 96"/>
                    <a:gd name="T1" fmla="*/ 239 h 239"/>
                    <a:gd name="T2" fmla="*/ 49 w 96"/>
                    <a:gd name="T3" fmla="*/ 74 h 239"/>
                    <a:gd name="T4" fmla="*/ 0 w 96"/>
                    <a:gd name="T5" fmla="*/ 74 h 239"/>
                    <a:gd name="T6" fmla="*/ 0 w 96"/>
                    <a:gd name="T7" fmla="*/ 42 h 239"/>
                    <a:gd name="T8" fmla="*/ 58 w 96"/>
                    <a:gd name="T9" fmla="*/ 0 h 239"/>
                    <a:gd name="T10" fmla="*/ 96 w 96"/>
                    <a:gd name="T11" fmla="*/ 0 h 239"/>
                    <a:gd name="T12" fmla="*/ 96 w 96"/>
                    <a:gd name="T13" fmla="*/ 239 h 239"/>
                    <a:gd name="T14" fmla="*/ 49 w 96"/>
                    <a:gd name="T15" fmla="*/ 239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239">
                      <a:moveTo>
                        <a:pt x="49" y="239"/>
                      </a:moveTo>
                      <a:cubicBezTo>
                        <a:pt x="49" y="74"/>
                        <a:pt x="49" y="74"/>
                        <a:pt x="49" y="74"/>
                      </a:cubicBezTo>
                      <a:cubicBezTo>
                        <a:pt x="0" y="74"/>
                        <a:pt x="0" y="74"/>
                        <a:pt x="0" y="74"/>
                      </a:cubicBezTo>
                      <a:cubicBezTo>
                        <a:pt x="0" y="42"/>
                        <a:pt x="0" y="42"/>
                        <a:pt x="0" y="42"/>
                      </a:cubicBezTo>
                      <a:cubicBezTo>
                        <a:pt x="41" y="42"/>
                        <a:pt x="55" y="28"/>
                        <a:pt x="58" y="0"/>
                      </a:cubicBezTo>
                      <a:cubicBezTo>
                        <a:pt x="96" y="0"/>
                        <a:pt x="96" y="0"/>
                        <a:pt x="96" y="0"/>
                      </a:cubicBezTo>
                      <a:cubicBezTo>
                        <a:pt x="96" y="239"/>
                        <a:pt x="96" y="239"/>
                        <a:pt x="96" y="239"/>
                      </a:cubicBezTo>
                      <a:lnTo>
                        <a:pt x="49" y="239"/>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29">
                  <a:extLst>
                    <a:ext uri="{FF2B5EF4-FFF2-40B4-BE49-F238E27FC236}">
                      <a16:creationId xmlns:a16="http://schemas.microsoft.com/office/drawing/2014/main" id="{C0FC7FF4-3A53-446F-A414-283A7FF3F7DC}"/>
                    </a:ext>
                  </a:extLst>
                </p:cNvPr>
                <p:cNvSpPr>
                  <a:spLocks noChangeArrowheads="1"/>
                </p:cNvSpPr>
                <p:nvPr/>
              </p:nvSpPr>
              <p:spPr bwMode="auto">
                <a:xfrm>
                  <a:off x="6365875" y="4338638"/>
                  <a:ext cx="785813" cy="952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文本框 94">
                <a:extLst>
                  <a:ext uri="{FF2B5EF4-FFF2-40B4-BE49-F238E27FC236}">
                    <a16:creationId xmlns:a16="http://schemas.microsoft.com/office/drawing/2014/main" id="{2E3652AD-713F-46E1-83AF-397EA7A7A3AE}"/>
                  </a:ext>
                </a:extLst>
              </p:cNvPr>
              <p:cNvSpPr txBox="1"/>
              <p:nvPr/>
            </p:nvSpPr>
            <p:spPr>
              <a:xfrm>
                <a:off x="3976502" y="4427254"/>
                <a:ext cx="772108" cy="769465"/>
              </a:xfrm>
              <a:prstGeom prst="rect">
                <a:avLst/>
              </a:prstGeom>
              <a:noFill/>
            </p:spPr>
            <p:txBody>
              <a:bodyPr wrap="none" rtlCol="0">
                <a:spAutoFit/>
              </a:bodyPr>
              <a:lstStyle/>
              <a:p>
                <a:r>
                  <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出勤</a:t>
                </a:r>
                <a:endPar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10%</a:t>
                </a:r>
                <a:endPar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p:txBody>
          </p:sp>
        </p:grpSp>
        <p:grpSp>
          <p:nvGrpSpPr>
            <p:cNvPr id="19" name="组合 18">
              <a:extLst>
                <a:ext uri="{FF2B5EF4-FFF2-40B4-BE49-F238E27FC236}">
                  <a16:creationId xmlns:a16="http://schemas.microsoft.com/office/drawing/2014/main" id="{FA9B2BF1-7E86-4A64-940A-988E49D7BD94}"/>
                </a:ext>
              </a:extLst>
            </p:cNvPr>
            <p:cNvGrpSpPr/>
            <p:nvPr/>
          </p:nvGrpSpPr>
          <p:grpSpPr>
            <a:xfrm>
              <a:off x="7782815" y="2559940"/>
              <a:ext cx="1283897" cy="1307252"/>
              <a:chOff x="7570218" y="3644637"/>
              <a:chExt cx="1420969" cy="1420969"/>
            </a:xfrm>
          </p:grpSpPr>
          <p:sp>
            <p:nvSpPr>
              <p:cNvPr id="29" name="椭圆 28">
                <a:extLst>
                  <a:ext uri="{FF2B5EF4-FFF2-40B4-BE49-F238E27FC236}">
                    <a16:creationId xmlns:a16="http://schemas.microsoft.com/office/drawing/2014/main" id="{010E606D-5595-41BF-BAE5-7A478239CB2E}"/>
                  </a:ext>
                </a:extLst>
              </p:cNvPr>
              <p:cNvSpPr/>
              <p:nvPr/>
            </p:nvSpPr>
            <p:spPr>
              <a:xfrm>
                <a:off x="7570218" y="3644637"/>
                <a:ext cx="1420969" cy="1420969"/>
              </a:xfrm>
              <a:prstGeom prst="ellipse">
                <a:avLst/>
              </a:prstGeom>
              <a:solidFill>
                <a:schemeClr val="bg1"/>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a:extLst>
                  <a:ext uri="{FF2B5EF4-FFF2-40B4-BE49-F238E27FC236}">
                    <a16:creationId xmlns:a16="http://schemas.microsoft.com/office/drawing/2014/main" id="{DCABF23D-8EA7-4AAD-A6C1-49AD7390ADF3}"/>
                  </a:ext>
                </a:extLst>
              </p:cNvPr>
              <p:cNvGrpSpPr/>
              <p:nvPr/>
            </p:nvGrpSpPr>
            <p:grpSpPr>
              <a:xfrm>
                <a:off x="7886321" y="3820907"/>
                <a:ext cx="771279" cy="332680"/>
                <a:chOff x="10539412" y="3713163"/>
                <a:chExt cx="820738" cy="354013"/>
              </a:xfrm>
            </p:grpSpPr>
            <p:sp>
              <p:nvSpPr>
                <p:cNvPr id="78" name="Freeform 40">
                  <a:extLst>
                    <a:ext uri="{FF2B5EF4-FFF2-40B4-BE49-F238E27FC236}">
                      <a16:creationId xmlns:a16="http://schemas.microsoft.com/office/drawing/2014/main" id="{24B6E00C-226A-4746-A189-AFCE7395CCBE}"/>
                    </a:ext>
                  </a:extLst>
                </p:cNvPr>
                <p:cNvSpPr>
                  <a:spLocks noEditPoints="1"/>
                </p:cNvSpPr>
                <p:nvPr/>
              </p:nvSpPr>
              <p:spPr bwMode="auto">
                <a:xfrm>
                  <a:off x="11082337" y="3727450"/>
                  <a:ext cx="277813" cy="276225"/>
                </a:xfrm>
                <a:custGeom>
                  <a:avLst/>
                  <a:gdLst>
                    <a:gd name="T0" fmla="*/ 116 w 231"/>
                    <a:gd name="T1" fmla="*/ 0 h 231"/>
                    <a:gd name="T2" fmla="*/ 0 w 231"/>
                    <a:gd name="T3" fmla="*/ 116 h 231"/>
                    <a:gd name="T4" fmla="*/ 116 w 231"/>
                    <a:gd name="T5" fmla="*/ 231 h 231"/>
                    <a:gd name="T6" fmla="*/ 231 w 231"/>
                    <a:gd name="T7" fmla="*/ 116 h 231"/>
                    <a:gd name="T8" fmla="*/ 116 w 231"/>
                    <a:gd name="T9" fmla="*/ 0 h 231"/>
                    <a:gd name="T10" fmla="*/ 116 w 231"/>
                    <a:gd name="T11" fmla="*/ 212 h 231"/>
                    <a:gd name="T12" fmla="*/ 20 w 231"/>
                    <a:gd name="T13" fmla="*/ 116 h 231"/>
                    <a:gd name="T14" fmla="*/ 116 w 231"/>
                    <a:gd name="T15" fmla="*/ 20 h 231"/>
                    <a:gd name="T16" fmla="*/ 212 w 231"/>
                    <a:gd name="T17" fmla="*/ 116 h 231"/>
                    <a:gd name="T18" fmla="*/ 116 w 231"/>
                    <a:gd name="T19" fmla="*/ 2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31">
                      <a:moveTo>
                        <a:pt x="116" y="0"/>
                      </a:moveTo>
                      <a:cubicBezTo>
                        <a:pt x="52" y="0"/>
                        <a:pt x="0" y="52"/>
                        <a:pt x="0" y="116"/>
                      </a:cubicBezTo>
                      <a:cubicBezTo>
                        <a:pt x="0" y="179"/>
                        <a:pt x="52" y="231"/>
                        <a:pt x="116" y="231"/>
                      </a:cubicBezTo>
                      <a:cubicBezTo>
                        <a:pt x="179" y="231"/>
                        <a:pt x="231" y="179"/>
                        <a:pt x="231" y="116"/>
                      </a:cubicBezTo>
                      <a:cubicBezTo>
                        <a:pt x="231" y="52"/>
                        <a:pt x="179" y="0"/>
                        <a:pt x="116" y="0"/>
                      </a:cubicBezTo>
                      <a:close/>
                      <a:moveTo>
                        <a:pt x="116" y="212"/>
                      </a:moveTo>
                      <a:cubicBezTo>
                        <a:pt x="63" y="212"/>
                        <a:pt x="20" y="169"/>
                        <a:pt x="20" y="116"/>
                      </a:cubicBezTo>
                      <a:cubicBezTo>
                        <a:pt x="20" y="63"/>
                        <a:pt x="63" y="20"/>
                        <a:pt x="116" y="20"/>
                      </a:cubicBezTo>
                      <a:cubicBezTo>
                        <a:pt x="169" y="20"/>
                        <a:pt x="212" y="63"/>
                        <a:pt x="212" y="116"/>
                      </a:cubicBezTo>
                      <a:cubicBezTo>
                        <a:pt x="212" y="169"/>
                        <a:pt x="169" y="212"/>
                        <a:pt x="116" y="212"/>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1">
                  <a:extLst>
                    <a:ext uri="{FF2B5EF4-FFF2-40B4-BE49-F238E27FC236}">
                      <a16:creationId xmlns:a16="http://schemas.microsoft.com/office/drawing/2014/main" id="{95674334-F730-4E43-81B3-17E66C111A1F}"/>
                    </a:ext>
                  </a:extLst>
                </p:cNvPr>
                <p:cNvSpPr>
                  <a:spLocks/>
                </p:cNvSpPr>
                <p:nvPr/>
              </p:nvSpPr>
              <p:spPr bwMode="auto">
                <a:xfrm>
                  <a:off x="11171237" y="3792538"/>
                  <a:ext cx="114300" cy="88900"/>
                </a:xfrm>
                <a:custGeom>
                  <a:avLst/>
                  <a:gdLst>
                    <a:gd name="T0" fmla="*/ 94 w 96"/>
                    <a:gd name="T1" fmla="*/ 2 h 73"/>
                    <a:gd name="T2" fmla="*/ 86 w 96"/>
                    <a:gd name="T3" fmla="*/ 3 h 73"/>
                    <a:gd name="T4" fmla="*/ 41 w 96"/>
                    <a:gd name="T5" fmla="*/ 60 h 73"/>
                    <a:gd name="T6" fmla="*/ 9 w 96"/>
                    <a:gd name="T7" fmla="*/ 43 h 73"/>
                    <a:gd name="T8" fmla="*/ 1 w 96"/>
                    <a:gd name="T9" fmla="*/ 46 h 73"/>
                    <a:gd name="T10" fmla="*/ 4 w 96"/>
                    <a:gd name="T11" fmla="*/ 53 h 73"/>
                    <a:gd name="T12" fmla="*/ 39 w 96"/>
                    <a:gd name="T13" fmla="*/ 71 h 73"/>
                    <a:gd name="T14" fmla="*/ 39 w 96"/>
                    <a:gd name="T15" fmla="*/ 71 h 73"/>
                    <a:gd name="T16" fmla="*/ 47 w 96"/>
                    <a:gd name="T17" fmla="*/ 70 h 73"/>
                    <a:gd name="T18" fmla="*/ 95 w 96"/>
                    <a:gd name="T19" fmla="*/ 10 h 73"/>
                    <a:gd name="T20" fmla="*/ 94 w 96"/>
                    <a:gd name="T21"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73">
                      <a:moveTo>
                        <a:pt x="94" y="2"/>
                      </a:moveTo>
                      <a:cubicBezTo>
                        <a:pt x="91" y="0"/>
                        <a:pt x="88" y="1"/>
                        <a:pt x="86" y="3"/>
                      </a:cubicBezTo>
                      <a:cubicBezTo>
                        <a:pt x="41" y="60"/>
                        <a:pt x="41" y="60"/>
                        <a:pt x="41" y="60"/>
                      </a:cubicBezTo>
                      <a:cubicBezTo>
                        <a:pt x="9" y="43"/>
                        <a:pt x="9" y="43"/>
                        <a:pt x="9" y="43"/>
                      </a:cubicBezTo>
                      <a:cubicBezTo>
                        <a:pt x="6" y="42"/>
                        <a:pt x="3" y="43"/>
                        <a:pt x="1" y="46"/>
                      </a:cubicBezTo>
                      <a:cubicBezTo>
                        <a:pt x="0" y="48"/>
                        <a:pt x="1" y="52"/>
                        <a:pt x="4" y="53"/>
                      </a:cubicBezTo>
                      <a:cubicBezTo>
                        <a:pt x="39" y="71"/>
                        <a:pt x="39" y="71"/>
                        <a:pt x="39" y="71"/>
                      </a:cubicBezTo>
                      <a:cubicBezTo>
                        <a:pt x="39" y="71"/>
                        <a:pt x="39" y="71"/>
                        <a:pt x="39" y="71"/>
                      </a:cubicBezTo>
                      <a:cubicBezTo>
                        <a:pt x="41" y="73"/>
                        <a:pt x="45" y="73"/>
                        <a:pt x="47" y="70"/>
                      </a:cubicBezTo>
                      <a:cubicBezTo>
                        <a:pt x="95" y="10"/>
                        <a:pt x="95" y="10"/>
                        <a:pt x="95" y="10"/>
                      </a:cubicBezTo>
                      <a:cubicBezTo>
                        <a:pt x="96" y="8"/>
                        <a:pt x="96" y="4"/>
                        <a:pt x="94" y="2"/>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2">
                  <a:extLst>
                    <a:ext uri="{FF2B5EF4-FFF2-40B4-BE49-F238E27FC236}">
                      <a16:creationId xmlns:a16="http://schemas.microsoft.com/office/drawing/2014/main" id="{717D8CAD-C61F-4239-AEF0-1ECEF78D5320}"/>
                    </a:ext>
                  </a:extLst>
                </p:cNvPr>
                <p:cNvSpPr>
                  <a:spLocks/>
                </p:cNvSpPr>
                <p:nvPr/>
              </p:nvSpPr>
              <p:spPr bwMode="auto">
                <a:xfrm>
                  <a:off x="11303000" y="3860800"/>
                  <a:ext cx="25400" cy="12700"/>
                </a:xfrm>
                <a:custGeom>
                  <a:avLst/>
                  <a:gdLst>
                    <a:gd name="T0" fmla="*/ 6 w 21"/>
                    <a:gd name="T1" fmla="*/ 11 h 11"/>
                    <a:gd name="T2" fmla="*/ 0 w 21"/>
                    <a:gd name="T3" fmla="*/ 6 h 11"/>
                    <a:gd name="T4" fmla="*/ 6 w 21"/>
                    <a:gd name="T5" fmla="*/ 0 h 11"/>
                    <a:gd name="T6" fmla="*/ 15 w 21"/>
                    <a:gd name="T7" fmla="*/ 0 h 11"/>
                    <a:gd name="T8" fmla="*/ 21 w 21"/>
                    <a:gd name="T9" fmla="*/ 6 h 11"/>
                    <a:gd name="T10" fmla="*/ 15 w 21"/>
                    <a:gd name="T11" fmla="*/ 11 h 11"/>
                    <a:gd name="T12" fmla="*/ 6 w 2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1" h="11">
                      <a:moveTo>
                        <a:pt x="6" y="11"/>
                      </a:moveTo>
                      <a:cubicBezTo>
                        <a:pt x="2" y="11"/>
                        <a:pt x="0" y="9"/>
                        <a:pt x="0" y="6"/>
                      </a:cubicBezTo>
                      <a:cubicBezTo>
                        <a:pt x="0" y="2"/>
                        <a:pt x="3" y="0"/>
                        <a:pt x="6" y="0"/>
                      </a:cubicBezTo>
                      <a:cubicBezTo>
                        <a:pt x="15" y="0"/>
                        <a:pt x="15" y="0"/>
                        <a:pt x="15" y="0"/>
                      </a:cubicBezTo>
                      <a:cubicBezTo>
                        <a:pt x="18" y="0"/>
                        <a:pt x="21" y="3"/>
                        <a:pt x="21" y="6"/>
                      </a:cubicBezTo>
                      <a:cubicBezTo>
                        <a:pt x="21" y="9"/>
                        <a:pt x="18" y="11"/>
                        <a:pt x="15" y="11"/>
                      </a:cubicBezTo>
                      <a:lnTo>
                        <a:pt x="6" y="11"/>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3">
                  <a:extLst>
                    <a:ext uri="{FF2B5EF4-FFF2-40B4-BE49-F238E27FC236}">
                      <a16:creationId xmlns:a16="http://schemas.microsoft.com/office/drawing/2014/main" id="{487955C2-7643-4DFE-B6A9-C513C878588A}"/>
                    </a:ext>
                  </a:extLst>
                </p:cNvPr>
                <p:cNvSpPr>
                  <a:spLocks/>
                </p:cNvSpPr>
                <p:nvPr/>
              </p:nvSpPr>
              <p:spPr bwMode="auto">
                <a:xfrm>
                  <a:off x="11114087" y="3857625"/>
                  <a:ext cx="23813" cy="14288"/>
                </a:xfrm>
                <a:custGeom>
                  <a:avLst/>
                  <a:gdLst>
                    <a:gd name="T0" fmla="*/ 5 w 20"/>
                    <a:gd name="T1" fmla="*/ 11 h 11"/>
                    <a:gd name="T2" fmla="*/ 0 w 20"/>
                    <a:gd name="T3" fmla="*/ 6 h 11"/>
                    <a:gd name="T4" fmla="*/ 5 w 20"/>
                    <a:gd name="T5" fmla="*/ 0 h 11"/>
                    <a:gd name="T6" fmla="*/ 15 w 20"/>
                    <a:gd name="T7" fmla="*/ 0 h 11"/>
                    <a:gd name="T8" fmla="*/ 20 w 20"/>
                    <a:gd name="T9" fmla="*/ 6 h 11"/>
                    <a:gd name="T10" fmla="*/ 15 w 20"/>
                    <a:gd name="T11" fmla="*/ 11 h 11"/>
                    <a:gd name="T12" fmla="*/ 5 w 2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0" h="11">
                      <a:moveTo>
                        <a:pt x="5" y="11"/>
                      </a:moveTo>
                      <a:cubicBezTo>
                        <a:pt x="2" y="11"/>
                        <a:pt x="0" y="9"/>
                        <a:pt x="0" y="6"/>
                      </a:cubicBezTo>
                      <a:cubicBezTo>
                        <a:pt x="0" y="2"/>
                        <a:pt x="2" y="0"/>
                        <a:pt x="5" y="0"/>
                      </a:cubicBezTo>
                      <a:cubicBezTo>
                        <a:pt x="15" y="0"/>
                        <a:pt x="15" y="0"/>
                        <a:pt x="15" y="0"/>
                      </a:cubicBezTo>
                      <a:cubicBezTo>
                        <a:pt x="18" y="0"/>
                        <a:pt x="20" y="3"/>
                        <a:pt x="20" y="6"/>
                      </a:cubicBezTo>
                      <a:cubicBezTo>
                        <a:pt x="20" y="9"/>
                        <a:pt x="18" y="11"/>
                        <a:pt x="15" y="11"/>
                      </a:cubicBezTo>
                      <a:lnTo>
                        <a:pt x="5" y="11"/>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4">
                  <a:extLst>
                    <a:ext uri="{FF2B5EF4-FFF2-40B4-BE49-F238E27FC236}">
                      <a16:creationId xmlns:a16="http://schemas.microsoft.com/office/drawing/2014/main" id="{E9667EDF-F8E3-4E44-9637-54DAD213FB52}"/>
                    </a:ext>
                  </a:extLst>
                </p:cNvPr>
                <p:cNvSpPr>
                  <a:spLocks/>
                </p:cNvSpPr>
                <p:nvPr/>
              </p:nvSpPr>
              <p:spPr bwMode="auto">
                <a:xfrm>
                  <a:off x="11212512" y="3948113"/>
                  <a:ext cx="12700" cy="25400"/>
                </a:xfrm>
                <a:custGeom>
                  <a:avLst/>
                  <a:gdLst>
                    <a:gd name="T0" fmla="*/ 0 w 11"/>
                    <a:gd name="T1" fmla="*/ 5 h 21"/>
                    <a:gd name="T2" fmla="*/ 6 w 11"/>
                    <a:gd name="T3" fmla="*/ 0 h 21"/>
                    <a:gd name="T4" fmla="*/ 11 w 11"/>
                    <a:gd name="T5" fmla="*/ 6 h 21"/>
                    <a:gd name="T6" fmla="*/ 11 w 11"/>
                    <a:gd name="T7" fmla="*/ 15 h 21"/>
                    <a:gd name="T8" fmla="*/ 6 w 11"/>
                    <a:gd name="T9" fmla="*/ 21 h 21"/>
                    <a:gd name="T10" fmla="*/ 0 w 11"/>
                    <a:gd name="T11" fmla="*/ 15 h 21"/>
                    <a:gd name="T12" fmla="*/ 0 w 11"/>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11" h="21">
                      <a:moveTo>
                        <a:pt x="0" y="5"/>
                      </a:moveTo>
                      <a:cubicBezTo>
                        <a:pt x="0" y="2"/>
                        <a:pt x="3" y="0"/>
                        <a:pt x="6" y="0"/>
                      </a:cubicBezTo>
                      <a:cubicBezTo>
                        <a:pt x="9" y="0"/>
                        <a:pt x="11" y="3"/>
                        <a:pt x="11" y="6"/>
                      </a:cubicBezTo>
                      <a:cubicBezTo>
                        <a:pt x="11" y="15"/>
                        <a:pt x="11" y="15"/>
                        <a:pt x="11" y="15"/>
                      </a:cubicBezTo>
                      <a:cubicBezTo>
                        <a:pt x="11" y="18"/>
                        <a:pt x="9" y="21"/>
                        <a:pt x="6" y="21"/>
                      </a:cubicBezTo>
                      <a:cubicBezTo>
                        <a:pt x="3" y="21"/>
                        <a:pt x="0" y="18"/>
                        <a:pt x="0" y="15"/>
                      </a:cubicBezTo>
                      <a:lnTo>
                        <a:pt x="0" y="5"/>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5">
                  <a:extLst>
                    <a:ext uri="{FF2B5EF4-FFF2-40B4-BE49-F238E27FC236}">
                      <a16:creationId xmlns:a16="http://schemas.microsoft.com/office/drawing/2014/main" id="{33D6039A-88BF-49E0-A0A3-4B17F9D54111}"/>
                    </a:ext>
                  </a:extLst>
                </p:cNvPr>
                <p:cNvSpPr>
                  <a:spLocks/>
                </p:cNvSpPr>
                <p:nvPr/>
              </p:nvSpPr>
              <p:spPr bwMode="auto">
                <a:xfrm>
                  <a:off x="11215687" y="3757613"/>
                  <a:ext cx="12700" cy="25400"/>
                </a:xfrm>
                <a:custGeom>
                  <a:avLst/>
                  <a:gdLst>
                    <a:gd name="T0" fmla="*/ 0 w 11"/>
                    <a:gd name="T1" fmla="*/ 6 h 21"/>
                    <a:gd name="T2" fmla="*/ 6 w 11"/>
                    <a:gd name="T3" fmla="*/ 0 h 21"/>
                    <a:gd name="T4" fmla="*/ 11 w 11"/>
                    <a:gd name="T5" fmla="*/ 6 h 21"/>
                    <a:gd name="T6" fmla="*/ 11 w 11"/>
                    <a:gd name="T7" fmla="*/ 16 h 21"/>
                    <a:gd name="T8" fmla="*/ 6 w 11"/>
                    <a:gd name="T9" fmla="*/ 21 h 21"/>
                    <a:gd name="T10" fmla="*/ 0 w 11"/>
                    <a:gd name="T11" fmla="*/ 16 h 21"/>
                    <a:gd name="T12" fmla="*/ 0 w 11"/>
                    <a:gd name="T13" fmla="*/ 6 h 21"/>
                  </a:gdLst>
                  <a:ahLst/>
                  <a:cxnLst>
                    <a:cxn ang="0">
                      <a:pos x="T0" y="T1"/>
                    </a:cxn>
                    <a:cxn ang="0">
                      <a:pos x="T2" y="T3"/>
                    </a:cxn>
                    <a:cxn ang="0">
                      <a:pos x="T4" y="T5"/>
                    </a:cxn>
                    <a:cxn ang="0">
                      <a:pos x="T6" y="T7"/>
                    </a:cxn>
                    <a:cxn ang="0">
                      <a:pos x="T8" y="T9"/>
                    </a:cxn>
                    <a:cxn ang="0">
                      <a:pos x="T10" y="T11"/>
                    </a:cxn>
                    <a:cxn ang="0">
                      <a:pos x="T12" y="T13"/>
                    </a:cxn>
                  </a:cxnLst>
                  <a:rect l="0" t="0" r="r" b="b"/>
                  <a:pathLst>
                    <a:path w="11" h="21">
                      <a:moveTo>
                        <a:pt x="0" y="6"/>
                      </a:moveTo>
                      <a:cubicBezTo>
                        <a:pt x="0" y="3"/>
                        <a:pt x="3" y="0"/>
                        <a:pt x="6" y="0"/>
                      </a:cubicBezTo>
                      <a:cubicBezTo>
                        <a:pt x="9" y="1"/>
                        <a:pt x="11" y="3"/>
                        <a:pt x="11" y="6"/>
                      </a:cubicBezTo>
                      <a:cubicBezTo>
                        <a:pt x="11" y="16"/>
                        <a:pt x="11" y="16"/>
                        <a:pt x="11" y="16"/>
                      </a:cubicBezTo>
                      <a:cubicBezTo>
                        <a:pt x="11" y="19"/>
                        <a:pt x="9" y="21"/>
                        <a:pt x="6" y="21"/>
                      </a:cubicBezTo>
                      <a:cubicBezTo>
                        <a:pt x="3" y="21"/>
                        <a:pt x="0" y="19"/>
                        <a:pt x="0" y="16"/>
                      </a:cubicBezTo>
                      <a:lnTo>
                        <a:pt x="0" y="6"/>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6">
                  <a:extLst>
                    <a:ext uri="{FF2B5EF4-FFF2-40B4-BE49-F238E27FC236}">
                      <a16:creationId xmlns:a16="http://schemas.microsoft.com/office/drawing/2014/main" id="{A8865D13-5A6D-4CC7-95D6-A8AB0EC040CA}"/>
                    </a:ext>
                  </a:extLst>
                </p:cNvPr>
                <p:cNvSpPr>
                  <a:spLocks noEditPoints="1"/>
                </p:cNvSpPr>
                <p:nvPr/>
              </p:nvSpPr>
              <p:spPr bwMode="auto">
                <a:xfrm>
                  <a:off x="10539412" y="3713163"/>
                  <a:ext cx="196850" cy="306388"/>
                </a:xfrm>
                <a:custGeom>
                  <a:avLst/>
                  <a:gdLst>
                    <a:gd name="T0" fmla="*/ 0 w 164"/>
                    <a:gd name="T1" fmla="*/ 126 h 255"/>
                    <a:gd name="T2" fmla="*/ 81 w 164"/>
                    <a:gd name="T3" fmla="*/ 0 h 255"/>
                    <a:gd name="T4" fmla="*/ 164 w 164"/>
                    <a:gd name="T5" fmla="*/ 126 h 255"/>
                    <a:gd name="T6" fmla="*/ 81 w 164"/>
                    <a:gd name="T7" fmla="*/ 255 h 255"/>
                    <a:gd name="T8" fmla="*/ 0 w 164"/>
                    <a:gd name="T9" fmla="*/ 126 h 255"/>
                    <a:gd name="T10" fmla="*/ 117 w 164"/>
                    <a:gd name="T11" fmla="*/ 128 h 255"/>
                    <a:gd name="T12" fmla="*/ 83 w 164"/>
                    <a:gd name="T13" fmla="*/ 38 h 255"/>
                    <a:gd name="T14" fmla="*/ 49 w 164"/>
                    <a:gd name="T15" fmla="*/ 127 h 255"/>
                    <a:gd name="T16" fmla="*/ 83 w 164"/>
                    <a:gd name="T17" fmla="*/ 217 h 255"/>
                    <a:gd name="T18" fmla="*/ 117 w 164"/>
                    <a:gd name="T19"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255">
                      <a:moveTo>
                        <a:pt x="0" y="126"/>
                      </a:moveTo>
                      <a:cubicBezTo>
                        <a:pt x="0" y="37"/>
                        <a:pt x="30" y="0"/>
                        <a:pt x="81" y="0"/>
                      </a:cubicBezTo>
                      <a:cubicBezTo>
                        <a:pt x="133" y="0"/>
                        <a:pt x="164" y="37"/>
                        <a:pt x="164" y="126"/>
                      </a:cubicBezTo>
                      <a:cubicBezTo>
                        <a:pt x="164" y="215"/>
                        <a:pt x="133" y="255"/>
                        <a:pt x="81" y="255"/>
                      </a:cubicBezTo>
                      <a:cubicBezTo>
                        <a:pt x="30" y="255"/>
                        <a:pt x="0" y="216"/>
                        <a:pt x="0" y="126"/>
                      </a:cubicBezTo>
                      <a:close/>
                      <a:moveTo>
                        <a:pt x="117" y="128"/>
                      </a:moveTo>
                      <a:cubicBezTo>
                        <a:pt x="117" y="62"/>
                        <a:pt x="105" y="38"/>
                        <a:pt x="83" y="38"/>
                      </a:cubicBezTo>
                      <a:cubicBezTo>
                        <a:pt x="60" y="38"/>
                        <a:pt x="49" y="61"/>
                        <a:pt x="49" y="127"/>
                      </a:cubicBezTo>
                      <a:cubicBezTo>
                        <a:pt x="49" y="194"/>
                        <a:pt x="60" y="217"/>
                        <a:pt x="83" y="217"/>
                      </a:cubicBezTo>
                      <a:cubicBezTo>
                        <a:pt x="105" y="217"/>
                        <a:pt x="117" y="193"/>
                        <a:pt x="117" y="128"/>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7">
                  <a:extLst>
                    <a:ext uri="{FF2B5EF4-FFF2-40B4-BE49-F238E27FC236}">
                      <a16:creationId xmlns:a16="http://schemas.microsoft.com/office/drawing/2014/main" id="{56CEF68D-7A01-46D0-B877-31CBBB5A3456}"/>
                    </a:ext>
                  </a:extLst>
                </p:cNvPr>
                <p:cNvSpPr>
                  <a:spLocks noEditPoints="1"/>
                </p:cNvSpPr>
                <p:nvPr/>
              </p:nvSpPr>
              <p:spPr bwMode="auto">
                <a:xfrm>
                  <a:off x="10744200" y="3722688"/>
                  <a:ext cx="200025" cy="285750"/>
                </a:xfrm>
                <a:custGeom>
                  <a:avLst/>
                  <a:gdLst>
                    <a:gd name="T0" fmla="*/ 70 w 126"/>
                    <a:gd name="T1" fmla="*/ 180 h 180"/>
                    <a:gd name="T2" fmla="*/ 70 w 126"/>
                    <a:gd name="T3" fmla="*/ 141 h 180"/>
                    <a:gd name="T4" fmla="*/ 0 w 126"/>
                    <a:gd name="T5" fmla="*/ 141 h 180"/>
                    <a:gd name="T6" fmla="*/ 0 w 126"/>
                    <a:gd name="T7" fmla="*/ 110 h 180"/>
                    <a:gd name="T8" fmla="*/ 65 w 126"/>
                    <a:gd name="T9" fmla="*/ 0 h 180"/>
                    <a:gd name="T10" fmla="*/ 105 w 126"/>
                    <a:gd name="T11" fmla="*/ 0 h 180"/>
                    <a:gd name="T12" fmla="*/ 105 w 126"/>
                    <a:gd name="T13" fmla="*/ 113 h 180"/>
                    <a:gd name="T14" fmla="*/ 126 w 126"/>
                    <a:gd name="T15" fmla="*/ 113 h 180"/>
                    <a:gd name="T16" fmla="*/ 126 w 126"/>
                    <a:gd name="T17" fmla="*/ 141 h 180"/>
                    <a:gd name="T18" fmla="*/ 105 w 126"/>
                    <a:gd name="T19" fmla="*/ 141 h 180"/>
                    <a:gd name="T20" fmla="*/ 105 w 126"/>
                    <a:gd name="T21" fmla="*/ 180 h 180"/>
                    <a:gd name="T22" fmla="*/ 70 w 126"/>
                    <a:gd name="T23" fmla="*/ 180 h 180"/>
                    <a:gd name="T24" fmla="*/ 71 w 126"/>
                    <a:gd name="T25" fmla="*/ 50 h 180"/>
                    <a:gd name="T26" fmla="*/ 34 w 126"/>
                    <a:gd name="T27" fmla="*/ 113 h 180"/>
                    <a:gd name="T28" fmla="*/ 71 w 126"/>
                    <a:gd name="T29" fmla="*/ 113 h 180"/>
                    <a:gd name="T30" fmla="*/ 71 w 126"/>
                    <a:gd name="T31" fmla="*/ 5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180">
                      <a:moveTo>
                        <a:pt x="70" y="180"/>
                      </a:moveTo>
                      <a:lnTo>
                        <a:pt x="70" y="141"/>
                      </a:lnTo>
                      <a:lnTo>
                        <a:pt x="0" y="141"/>
                      </a:lnTo>
                      <a:lnTo>
                        <a:pt x="0" y="110"/>
                      </a:lnTo>
                      <a:lnTo>
                        <a:pt x="65" y="0"/>
                      </a:lnTo>
                      <a:lnTo>
                        <a:pt x="105" y="0"/>
                      </a:lnTo>
                      <a:lnTo>
                        <a:pt x="105" y="113"/>
                      </a:lnTo>
                      <a:lnTo>
                        <a:pt x="126" y="113"/>
                      </a:lnTo>
                      <a:lnTo>
                        <a:pt x="126" y="141"/>
                      </a:lnTo>
                      <a:lnTo>
                        <a:pt x="105" y="141"/>
                      </a:lnTo>
                      <a:lnTo>
                        <a:pt x="105" y="180"/>
                      </a:lnTo>
                      <a:lnTo>
                        <a:pt x="70" y="180"/>
                      </a:lnTo>
                      <a:close/>
                      <a:moveTo>
                        <a:pt x="71" y="50"/>
                      </a:moveTo>
                      <a:lnTo>
                        <a:pt x="34" y="113"/>
                      </a:lnTo>
                      <a:lnTo>
                        <a:pt x="71" y="113"/>
                      </a:lnTo>
                      <a:lnTo>
                        <a:pt x="71" y="50"/>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Rectangle 48">
                  <a:extLst>
                    <a:ext uri="{FF2B5EF4-FFF2-40B4-BE49-F238E27FC236}">
                      <a16:creationId xmlns:a16="http://schemas.microsoft.com/office/drawing/2014/main" id="{8092B738-C36D-4F8C-8AA0-C7DBA939F1FC}"/>
                    </a:ext>
                  </a:extLst>
                </p:cNvPr>
                <p:cNvSpPr>
                  <a:spLocks noChangeArrowheads="1"/>
                </p:cNvSpPr>
                <p:nvPr/>
              </p:nvSpPr>
              <p:spPr bwMode="auto">
                <a:xfrm>
                  <a:off x="10556875" y="4056063"/>
                  <a:ext cx="785813" cy="11113"/>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6" name="文本框 95">
                <a:extLst>
                  <a:ext uri="{FF2B5EF4-FFF2-40B4-BE49-F238E27FC236}">
                    <a16:creationId xmlns:a16="http://schemas.microsoft.com/office/drawing/2014/main" id="{745D9F81-AF9B-4847-8AAA-04A781A0FDE3}"/>
                  </a:ext>
                </a:extLst>
              </p:cNvPr>
              <p:cNvSpPr txBox="1"/>
              <p:nvPr/>
            </p:nvSpPr>
            <p:spPr>
              <a:xfrm>
                <a:off x="7598290" y="4220661"/>
                <a:ext cx="1339834" cy="769465"/>
              </a:xfrm>
              <a:prstGeom prst="rect">
                <a:avLst/>
              </a:prstGeom>
              <a:noFill/>
            </p:spPr>
            <p:txBody>
              <a:bodyPr wrap="none" rtlCol="0">
                <a:spAutoFit/>
              </a:bodyPr>
              <a:lstStyle/>
              <a:p>
                <a:pPr algn="ctr"/>
                <a:r>
                  <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实验成绩</a:t>
                </a:r>
                <a:endPar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a:p>
                <a:pPr algn="ctr"/>
                <a:r>
                  <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20%</a:t>
                </a:r>
                <a:endPar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p:txBody>
          </p:sp>
        </p:grpSp>
        <p:grpSp>
          <p:nvGrpSpPr>
            <p:cNvPr id="18" name="组合 17">
              <a:extLst>
                <a:ext uri="{FF2B5EF4-FFF2-40B4-BE49-F238E27FC236}">
                  <a16:creationId xmlns:a16="http://schemas.microsoft.com/office/drawing/2014/main" id="{EB58BA32-2613-4AF9-933E-DC61A2DACE9C}"/>
                </a:ext>
              </a:extLst>
            </p:cNvPr>
            <p:cNvGrpSpPr/>
            <p:nvPr/>
          </p:nvGrpSpPr>
          <p:grpSpPr>
            <a:xfrm>
              <a:off x="7415932" y="4294649"/>
              <a:ext cx="1283896" cy="1307252"/>
              <a:chOff x="6486147" y="4882811"/>
              <a:chExt cx="1420969" cy="1420969"/>
            </a:xfrm>
          </p:grpSpPr>
          <p:sp>
            <p:nvSpPr>
              <p:cNvPr id="25" name="椭圆 24">
                <a:extLst>
                  <a:ext uri="{FF2B5EF4-FFF2-40B4-BE49-F238E27FC236}">
                    <a16:creationId xmlns:a16="http://schemas.microsoft.com/office/drawing/2014/main" id="{94756DD7-CB1B-40AD-B3CF-CC4D4C7B291E}"/>
                  </a:ext>
                </a:extLst>
              </p:cNvPr>
              <p:cNvSpPr/>
              <p:nvPr/>
            </p:nvSpPr>
            <p:spPr>
              <a:xfrm>
                <a:off x="6486147" y="4882811"/>
                <a:ext cx="1420969" cy="1420969"/>
              </a:xfrm>
              <a:prstGeom prst="ellipse">
                <a:avLst/>
              </a:prstGeom>
              <a:solidFill>
                <a:schemeClr val="bg1"/>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E01DF24E-1C36-4897-A5C6-EE7A96FB6EA5}"/>
                  </a:ext>
                </a:extLst>
              </p:cNvPr>
              <p:cNvGrpSpPr/>
              <p:nvPr/>
            </p:nvGrpSpPr>
            <p:grpSpPr>
              <a:xfrm>
                <a:off x="6813698" y="5020342"/>
                <a:ext cx="738459" cy="337155"/>
                <a:chOff x="9398000" y="4989513"/>
                <a:chExt cx="785813" cy="358775"/>
              </a:xfrm>
            </p:grpSpPr>
            <p:sp>
              <p:nvSpPr>
                <p:cNvPr id="66" name="Freeform 30">
                  <a:extLst>
                    <a:ext uri="{FF2B5EF4-FFF2-40B4-BE49-F238E27FC236}">
                      <a16:creationId xmlns:a16="http://schemas.microsoft.com/office/drawing/2014/main" id="{FEB0B2FD-8E49-402E-B848-36C7D6E3A04D}"/>
                    </a:ext>
                  </a:extLst>
                </p:cNvPr>
                <p:cNvSpPr>
                  <a:spLocks noEditPoints="1"/>
                </p:cNvSpPr>
                <p:nvPr/>
              </p:nvSpPr>
              <p:spPr bwMode="auto">
                <a:xfrm>
                  <a:off x="9898062" y="5002213"/>
                  <a:ext cx="265113" cy="247650"/>
                </a:xfrm>
                <a:custGeom>
                  <a:avLst/>
                  <a:gdLst>
                    <a:gd name="T0" fmla="*/ 186 w 221"/>
                    <a:gd name="T1" fmla="*/ 0 h 206"/>
                    <a:gd name="T2" fmla="*/ 211 w 221"/>
                    <a:gd name="T3" fmla="*/ 0 h 206"/>
                    <a:gd name="T4" fmla="*/ 221 w 221"/>
                    <a:gd name="T5" fmla="*/ 12 h 206"/>
                    <a:gd name="T6" fmla="*/ 221 w 221"/>
                    <a:gd name="T7" fmla="*/ 205 h 206"/>
                    <a:gd name="T8" fmla="*/ 176 w 221"/>
                    <a:gd name="T9" fmla="*/ 205 h 206"/>
                    <a:gd name="T10" fmla="*/ 176 w 221"/>
                    <a:gd name="T11" fmla="*/ 12 h 206"/>
                    <a:gd name="T12" fmla="*/ 186 w 221"/>
                    <a:gd name="T13" fmla="*/ 0 h 206"/>
                    <a:gd name="T14" fmla="*/ 127 w 221"/>
                    <a:gd name="T15" fmla="*/ 85 h 206"/>
                    <a:gd name="T16" fmla="*/ 152 w 221"/>
                    <a:gd name="T17" fmla="*/ 85 h 206"/>
                    <a:gd name="T18" fmla="*/ 162 w 221"/>
                    <a:gd name="T19" fmla="*/ 96 h 206"/>
                    <a:gd name="T20" fmla="*/ 162 w 221"/>
                    <a:gd name="T21" fmla="*/ 206 h 206"/>
                    <a:gd name="T22" fmla="*/ 117 w 221"/>
                    <a:gd name="T23" fmla="*/ 206 h 206"/>
                    <a:gd name="T24" fmla="*/ 117 w 221"/>
                    <a:gd name="T25" fmla="*/ 96 h 206"/>
                    <a:gd name="T26" fmla="*/ 127 w 221"/>
                    <a:gd name="T27" fmla="*/ 85 h 206"/>
                    <a:gd name="T28" fmla="*/ 69 w 221"/>
                    <a:gd name="T29" fmla="*/ 123 h 206"/>
                    <a:gd name="T30" fmla="*/ 94 w 221"/>
                    <a:gd name="T31" fmla="*/ 123 h 206"/>
                    <a:gd name="T32" fmla="*/ 104 w 221"/>
                    <a:gd name="T33" fmla="*/ 134 h 206"/>
                    <a:gd name="T34" fmla="*/ 104 w 221"/>
                    <a:gd name="T35" fmla="*/ 206 h 206"/>
                    <a:gd name="T36" fmla="*/ 59 w 221"/>
                    <a:gd name="T37" fmla="*/ 206 h 206"/>
                    <a:gd name="T38" fmla="*/ 59 w 221"/>
                    <a:gd name="T39" fmla="*/ 134 h 206"/>
                    <a:gd name="T40" fmla="*/ 69 w 221"/>
                    <a:gd name="T41" fmla="*/ 123 h 206"/>
                    <a:gd name="T42" fmla="*/ 10 w 221"/>
                    <a:gd name="T43" fmla="*/ 151 h 206"/>
                    <a:gd name="T44" fmla="*/ 35 w 221"/>
                    <a:gd name="T45" fmla="*/ 151 h 206"/>
                    <a:gd name="T46" fmla="*/ 45 w 221"/>
                    <a:gd name="T47" fmla="*/ 161 h 206"/>
                    <a:gd name="T48" fmla="*/ 45 w 221"/>
                    <a:gd name="T49" fmla="*/ 206 h 206"/>
                    <a:gd name="T50" fmla="*/ 0 w 221"/>
                    <a:gd name="T51" fmla="*/ 206 h 206"/>
                    <a:gd name="T52" fmla="*/ 0 w 221"/>
                    <a:gd name="T53" fmla="*/ 161 h 206"/>
                    <a:gd name="T54" fmla="*/ 10 w 221"/>
                    <a:gd name="T55" fmla="*/ 15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206">
                      <a:moveTo>
                        <a:pt x="186" y="0"/>
                      </a:moveTo>
                      <a:cubicBezTo>
                        <a:pt x="211" y="0"/>
                        <a:pt x="211" y="0"/>
                        <a:pt x="211" y="0"/>
                      </a:cubicBezTo>
                      <a:cubicBezTo>
                        <a:pt x="216" y="0"/>
                        <a:pt x="221" y="6"/>
                        <a:pt x="221" y="12"/>
                      </a:cubicBezTo>
                      <a:cubicBezTo>
                        <a:pt x="221" y="205"/>
                        <a:pt x="221" y="205"/>
                        <a:pt x="221" y="205"/>
                      </a:cubicBezTo>
                      <a:cubicBezTo>
                        <a:pt x="176" y="205"/>
                        <a:pt x="176" y="205"/>
                        <a:pt x="176" y="205"/>
                      </a:cubicBezTo>
                      <a:cubicBezTo>
                        <a:pt x="176" y="12"/>
                        <a:pt x="176" y="12"/>
                        <a:pt x="176" y="12"/>
                      </a:cubicBezTo>
                      <a:cubicBezTo>
                        <a:pt x="176" y="6"/>
                        <a:pt x="181" y="0"/>
                        <a:pt x="186" y="0"/>
                      </a:cubicBezTo>
                      <a:close/>
                      <a:moveTo>
                        <a:pt x="127" y="85"/>
                      </a:moveTo>
                      <a:cubicBezTo>
                        <a:pt x="152" y="85"/>
                        <a:pt x="152" y="85"/>
                        <a:pt x="152" y="85"/>
                      </a:cubicBezTo>
                      <a:cubicBezTo>
                        <a:pt x="158" y="85"/>
                        <a:pt x="162" y="90"/>
                        <a:pt x="162" y="96"/>
                      </a:cubicBezTo>
                      <a:cubicBezTo>
                        <a:pt x="162" y="206"/>
                        <a:pt x="162" y="206"/>
                        <a:pt x="162" y="206"/>
                      </a:cubicBezTo>
                      <a:cubicBezTo>
                        <a:pt x="117" y="206"/>
                        <a:pt x="117" y="206"/>
                        <a:pt x="117" y="206"/>
                      </a:cubicBezTo>
                      <a:cubicBezTo>
                        <a:pt x="117" y="96"/>
                        <a:pt x="117" y="96"/>
                        <a:pt x="117" y="96"/>
                      </a:cubicBezTo>
                      <a:cubicBezTo>
                        <a:pt x="117" y="90"/>
                        <a:pt x="122" y="85"/>
                        <a:pt x="127" y="85"/>
                      </a:cubicBezTo>
                      <a:close/>
                      <a:moveTo>
                        <a:pt x="69" y="123"/>
                      </a:moveTo>
                      <a:cubicBezTo>
                        <a:pt x="94" y="123"/>
                        <a:pt x="94" y="123"/>
                        <a:pt x="94" y="123"/>
                      </a:cubicBezTo>
                      <a:cubicBezTo>
                        <a:pt x="99" y="123"/>
                        <a:pt x="104" y="128"/>
                        <a:pt x="104" y="134"/>
                      </a:cubicBezTo>
                      <a:cubicBezTo>
                        <a:pt x="104" y="206"/>
                        <a:pt x="104" y="206"/>
                        <a:pt x="104" y="206"/>
                      </a:cubicBezTo>
                      <a:cubicBezTo>
                        <a:pt x="59" y="206"/>
                        <a:pt x="59" y="206"/>
                        <a:pt x="59" y="206"/>
                      </a:cubicBezTo>
                      <a:cubicBezTo>
                        <a:pt x="59" y="134"/>
                        <a:pt x="59" y="134"/>
                        <a:pt x="59" y="134"/>
                      </a:cubicBezTo>
                      <a:cubicBezTo>
                        <a:pt x="59" y="128"/>
                        <a:pt x="64" y="123"/>
                        <a:pt x="69" y="123"/>
                      </a:cubicBezTo>
                      <a:close/>
                      <a:moveTo>
                        <a:pt x="10" y="151"/>
                      </a:moveTo>
                      <a:cubicBezTo>
                        <a:pt x="35" y="151"/>
                        <a:pt x="35" y="151"/>
                        <a:pt x="35" y="151"/>
                      </a:cubicBezTo>
                      <a:cubicBezTo>
                        <a:pt x="41" y="151"/>
                        <a:pt x="45" y="155"/>
                        <a:pt x="45" y="161"/>
                      </a:cubicBezTo>
                      <a:cubicBezTo>
                        <a:pt x="45" y="206"/>
                        <a:pt x="45" y="206"/>
                        <a:pt x="45" y="206"/>
                      </a:cubicBezTo>
                      <a:cubicBezTo>
                        <a:pt x="0" y="206"/>
                        <a:pt x="0" y="206"/>
                        <a:pt x="0" y="206"/>
                      </a:cubicBezTo>
                      <a:cubicBezTo>
                        <a:pt x="0" y="161"/>
                        <a:pt x="0" y="161"/>
                        <a:pt x="0" y="161"/>
                      </a:cubicBezTo>
                      <a:cubicBezTo>
                        <a:pt x="0" y="155"/>
                        <a:pt x="5" y="151"/>
                        <a:pt x="10" y="151"/>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1">
                  <a:extLst>
                    <a:ext uri="{FF2B5EF4-FFF2-40B4-BE49-F238E27FC236}">
                      <a16:creationId xmlns:a16="http://schemas.microsoft.com/office/drawing/2014/main" id="{246BA2CF-5DB9-471C-B44C-185121826554}"/>
                    </a:ext>
                  </a:extLst>
                </p:cNvPr>
                <p:cNvSpPr>
                  <a:spLocks/>
                </p:cNvSpPr>
                <p:nvPr/>
              </p:nvSpPr>
              <p:spPr bwMode="auto">
                <a:xfrm>
                  <a:off x="9863137" y="5030788"/>
                  <a:ext cx="315913" cy="250825"/>
                </a:xfrm>
                <a:custGeom>
                  <a:avLst/>
                  <a:gdLst>
                    <a:gd name="T0" fmla="*/ 256 w 262"/>
                    <a:gd name="T1" fmla="*/ 195 h 208"/>
                    <a:gd name="T2" fmla="*/ 13 w 262"/>
                    <a:gd name="T3" fmla="*/ 195 h 208"/>
                    <a:gd name="T4" fmla="*/ 13 w 262"/>
                    <a:gd name="T5" fmla="*/ 6 h 208"/>
                    <a:gd name="T6" fmla="*/ 6 w 262"/>
                    <a:gd name="T7" fmla="*/ 0 h 208"/>
                    <a:gd name="T8" fmla="*/ 6 w 262"/>
                    <a:gd name="T9" fmla="*/ 0 h 208"/>
                    <a:gd name="T10" fmla="*/ 0 w 262"/>
                    <a:gd name="T11" fmla="*/ 6 h 208"/>
                    <a:gd name="T12" fmla="*/ 0 w 262"/>
                    <a:gd name="T13" fmla="*/ 202 h 208"/>
                    <a:gd name="T14" fmla="*/ 6 w 262"/>
                    <a:gd name="T15" fmla="*/ 208 h 208"/>
                    <a:gd name="T16" fmla="*/ 6 w 262"/>
                    <a:gd name="T17" fmla="*/ 208 h 208"/>
                    <a:gd name="T18" fmla="*/ 8 w 262"/>
                    <a:gd name="T19" fmla="*/ 208 h 208"/>
                    <a:gd name="T20" fmla="*/ 256 w 262"/>
                    <a:gd name="T21" fmla="*/ 208 h 208"/>
                    <a:gd name="T22" fmla="*/ 262 w 262"/>
                    <a:gd name="T23" fmla="*/ 202 h 208"/>
                    <a:gd name="T24" fmla="*/ 262 w 262"/>
                    <a:gd name="T25" fmla="*/ 201 h 208"/>
                    <a:gd name="T26" fmla="*/ 256 w 262"/>
                    <a:gd name="T27" fmla="*/ 19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208">
                      <a:moveTo>
                        <a:pt x="256" y="195"/>
                      </a:moveTo>
                      <a:cubicBezTo>
                        <a:pt x="13" y="195"/>
                        <a:pt x="13" y="195"/>
                        <a:pt x="13" y="195"/>
                      </a:cubicBezTo>
                      <a:cubicBezTo>
                        <a:pt x="13" y="6"/>
                        <a:pt x="13" y="6"/>
                        <a:pt x="13" y="6"/>
                      </a:cubicBezTo>
                      <a:cubicBezTo>
                        <a:pt x="13" y="3"/>
                        <a:pt x="10" y="0"/>
                        <a:pt x="6" y="0"/>
                      </a:cubicBezTo>
                      <a:cubicBezTo>
                        <a:pt x="6" y="0"/>
                        <a:pt x="6" y="0"/>
                        <a:pt x="6" y="0"/>
                      </a:cubicBezTo>
                      <a:cubicBezTo>
                        <a:pt x="2" y="0"/>
                        <a:pt x="0" y="3"/>
                        <a:pt x="0" y="6"/>
                      </a:cubicBezTo>
                      <a:cubicBezTo>
                        <a:pt x="0" y="202"/>
                        <a:pt x="0" y="202"/>
                        <a:pt x="0" y="202"/>
                      </a:cubicBezTo>
                      <a:cubicBezTo>
                        <a:pt x="0" y="206"/>
                        <a:pt x="2" y="208"/>
                        <a:pt x="6" y="208"/>
                      </a:cubicBezTo>
                      <a:cubicBezTo>
                        <a:pt x="6" y="208"/>
                        <a:pt x="6" y="208"/>
                        <a:pt x="6" y="208"/>
                      </a:cubicBezTo>
                      <a:cubicBezTo>
                        <a:pt x="8" y="208"/>
                        <a:pt x="8" y="208"/>
                        <a:pt x="8" y="208"/>
                      </a:cubicBezTo>
                      <a:cubicBezTo>
                        <a:pt x="256" y="208"/>
                        <a:pt x="256" y="208"/>
                        <a:pt x="256" y="208"/>
                      </a:cubicBezTo>
                      <a:cubicBezTo>
                        <a:pt x="259" y="208"/>
                        <a:pt x="262" y="205"/>
                        <a:pt x="262" y="202"/>
                      </a:cubicBezTo>
                      <a:cubicBezTo>
                        <a:pt x="262" y="201"/>
                        <a:pt x="262" y="201"/>
                        <a:pt x="262" y="201"/>
                      </a:cubicBezTo>
                      <a:cubicBezTo>
                        <a:pt x="262" y="198"/>
                        <a:pt x="259" y="195"/>
                        <a:pt x="256" y="195"/>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2">
                  <a:extLst>
                    <a:ext uri="{FF2B5EF4-FFF2-40B4-BE49-F238E27FC236}">
                      <a16:creationId xmlns:a16="http://schemas.microsoft.com/office/drawing/2014/main" id="{AF91001B-8491-43AE-8B69-6F838AB4600F}"/>
                    </a:ext>
                  </a:extLst>
                </p:cNvPr>
                <p:cNvSpPr>
                  <a:spLocks noEditPoints="1"/>
                </p:cNvSpPr>
                <p:nvPr/>
              </p:nvSpPr>
              <p:spPr bwMode="auto">
                <a:xfrm>
                  <a:off x="9402762" y="4989513"/>
                  <a:ext cx="196850" cy="306388"/>
                </a:xfrm>
                <a:custGeom>
                  <a:avLst/>
                  <a:gdLst>
                    <a:gd name="T0" fmla="*/ 0 w 164"/>
                    <a:gd name="T1" fmla="*/ 126 h 255"/>
                    <a:gd name="T2" fmla="*/ 81 w 164"/>
                    <a:gd name="T3" fmla="*/ 0 h 255"/>
                    <a:gd name="T4" fmla="*/ 164 w 164"/>
                    <a:gd name="T5" fmla="*/ 125 h 255"/>
                    <a:gd name="T6" fmla="*/ 81 w 164"/>
                    <a:gd name="T7" fmla="*/ 255 h 255"/>
                    <a:gd name="T8" fmla="*/ 0 w 164"/>
                    <a:gd name="T9" fmla="*/ 126 h 255"/>
                    <a:gd name="T10" fmla="*/ 117 w 164"/>
                    <a:gd name="T11" fmla="*/ 128 h 255"/>
                    <a:gd name="T12" fmla="*/ 83 w 164"/>
                    <a:gd name="T13" fmla="*/ 37 h 255"/>
                    <a:gd name="T14" fmla="*/ 49 w 164"/>
                    <a:gd name="T15" fmla="*/ 127 h 255"/>
                    <a:gd name="T16" fmla="*/ 83 w 164"/>
                    <a:gd name="T17" fmla="*/ 217 h 255"/>
                    <a:gd name="T18" fmla="*/ 117 w 164"/>
                    <a:gd name="T19"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255">
                      <a:moveTo>
                        <a:pt x="0" y="126"/>
                      </a:moveTo>
                      <a:cubicBezTo>
                        <a:pt x="0" y="36"/>
                        <a:pt x="30" y="0"/>
                        <a:pt x="81" y="0"/>
                      </a:cubicBezTo>
                      <a:cubicBezTo>
                        <a:pt x="133" y="0"/>
                        <a:pt x="164" y="36"/>
                        <a:pt x="164" y="125"/>
                      </a:cubicBezTo>
                      <a:cubicBezTo>
                        <a:pt x="164" y="214"/>
                        <a:pt x="133" y="255"/>
                        <a:pt x="81" y="255"/>
                      </a:cubicBezTo>
                      <a:cubicBezTo>
                        <a:pt x="30" y="255"/>
                        <a:pt x="0" y="216"/>
                        <a:pt x="0" y="126"/>
                      </a:cubicBezTo>
                      <a:close/>
                      <a:moveTo>
                        <a:pt x="117" y="128"/>
                      </a:moveTo>
                      <a:cubicBezTo>
                        <a:pt x="117" y="61"/>
                        <a:pt x="106" y="37"/>
                        <a:pt x="83" y="37"/>
                      </a:cubicBezTo>
                      <a:cubicBezTo>
                        <a:pt x="60" y="37"/>
                        <a:pt x="49" y="61"/>
                        <a:pt x="49" y="127"/>
                      </a:cubicBezTo>
                      <a:cubicBezTo>
                        <a:pt x="49" y="193"/>
                        <a:pt x="60" y="217"/>
                        <a:pt x="83" y="217"/>
                      </a:cubicBezTo>
                      <a:cubicBezTo>
                        <a:pt x="106" y="217"/>
                        <a:pt x="117" y="193"/>
                        <a:pt x="117" y="128"/>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3">
                  <a:extLst>
                    <a:ext uri="{FF2B5EF4-FFF2-40B4-BE49-F238E27FC236}">
                      <a16:creationId xmlns:a16="http://schemas.microsoft.com/office/drawing/2014/main" id="{027C0C7C-EE78-4701-A427-F2416142774E}"/>
                    </a:ext>
                  </a:extLst>
                </p:cNvPr>
                <p:cNvSpPr>
                  <a:spLocks/>
                </p:cNvSpPr>
                <p:nvPr/>
              </p:nvSpPr>
              <p:spPr bwMode="auto">
                <a:xfrm>
                  <a:off x="9610725" y="4989513"/>
                  <a:ext cx="195263" cy="306388"/>
                </a:xfrm>
                <a:custGeom>
                  <a:avLst/>
                  <a:gdLst>
                    <a:gd name="T0" fmla="*/ 62 w 163"/>
                    <a:gd name="T1" fmla="*/ 107 h 255"/>
                    <a:gd name="T2" fmla="*/ 110 w 163"/>
                    <a:gd name="T3" fmla="*/ 74 h 255"/>
                    <a:gd name="T4" fmla="*/ 79 w 163"/>
                    <a:gd name="T5" fmla="*/ 37 h 255"/>
                    <a:gd name="T6" fmla="*/ 48 w 163"/>
                    <a:gd name="T7" fmla="*/ 76 h 255"/>
                    <a:gd name="T8" fmla="*/ 4 w 163"/>
                    <a:gd name="T9" fmla="*/ 76 h 255"/>
                    <a:gd name="T10" fmla="*/ 81 w 163"/>
                    <a:gd name="T11" fmla="*/ 0 h 255"/>
                    <a:gd name="T12" fmla="*/ 155 w 163"/>
                    <a:gd name="T13" fmla="*/ 65 h 255"/>
                    <a:gd name="T14" fmla="*/ 127 w 163"/>
                    <a:gd name="T15" fmla="*/ 119 h 255"/>
                    <a:gd name="T16" fmla="*/ 163 w 163"/>
                    <a:gd name="T17" fmla="*/ 178 h 255"/>
                    <a:gd name="T18" fmla="*/ 79 w 163"/>
                    <a:gd name="T19" fmla="*/ 255 h 255"/>
                    <a:gd name="T20" fmla="*/ 0 w 163"/>
                    <a:gd name="T21" fmla="*/ 176 h 255"/>
                    <a:gd name="T22" fmla="*/ 45 w 163"/>
                    <a:gd name="T23" fmla="*/ 176 h 255"/>
                    <a:gd name="T24" fmla="*/ 81 w 163"/>
                    <a:gd name="T25" fmla="*/ 216 h 255"/>
                    <a:gd name="T26" fmla="*/ 115 w 163"/>
                    <a:gd name="T27" fmla="*/ 177 h 255"/>
                    <a:gd name="T28" fmla="*/ 62 w 163"/>
                    <a:gd name="T29" fmla="*/ 139 h 255"/>
                    <a:gd name="T30" fmla="*/ 62 w 163"/>
                    <a:gd name="T31" fmla="*/ 10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 h="255">
                      <a:moveTo>
                        <a:pt x="62" y="107"/>
                      </a:moveTo>
                      <a:cubicBezTo>
                        <a:pt x="102" y="107"/>
                        <a:pt x="110" y="92"/>
                        <a:pt x="110" y="74"/>
                      </a:cubicBezTo>
                      <a:cubicBezTo>
                        <a:pt x="110" y="50"/>
                        <a:pt x="101" y="37"/>
                        <a:pt x="79" y="37"/>
                      </a:cubicBezTo>
                      <a:cubicBezTo>
                        <a:pt x="61" y="37"/>
                        <a:pt x="48" y="52"/>
                        <a:pt x="48" y="76"/>
                      </a:cubicBezTo>
                      <a:cubicBezTo>
                        <a:pt x="4" y="76"/>
                        <a:pt x="4" y="76"/>
                        <a:pt x="4" y="76"/>
                      </a:cubicBezTo>
                      <a:cubicBezTo>
                        <a:pt x="4" y="31"/>
                        <a:pt x="36" y="0"/>
                        <a:pt x="81" y="0"/>
                      </a:cubicBezTo>
                      <a:cubicBezTo>
                        <a:pt x="123" y="0"/>
                        <a:pt x="155" y="26"/>
                        <a:pt x="155" y="65"/>
                      </a:cubicBezTo>
                      <a:cubicBezTo>
                        <a:pt x="155" y="86"/>
                        <a:pt x="146" y="108"/>
                        <a:pt x="127" y="119"/>
                      </a:cubicBezTo>
                      <a:cubicBezTo>
                        <a:pt x="150" y="128"/>
                        <a:pt x="163" y="147"/>
                        <a:pt x="163" y="178"/>
                      </a:cubicBezTo>
                      <a:cubicBezTo>
                        <a:pt x="163" y="225"/>
                        <a:pt x="129" y="255"/>
                        <a:pt x="79" y="255"/>
                      </a:cubicBezTo>
                      <a:cubicBezTo>
                        <a:pt x="29" y="255"/>
                        <a:pt x="0" y="225"/>
                        <a:pt x="0" y="176"/>
                      </a:cubicBezTo>
                      <a:cubicBezTo>
                        <a:pt x="45" y="176"/>
                        <a:pt x="45" y="176"/>
                        <a:pt x="45" y="176"/>
                      </a:cubicBezTo>
                      <a:cubicBezTo>
                        <a:pt x="45" y="204"/>
                        <a:pt x="57" y="216"/>
                        <a:pt x="81" y="216"/>
                      </a:cubicBezTo>
                      <a:cubicBezTo>
                        <a:pt x="100" y="216"/>
                        <a:pt x="115" y="202"/>
                        <a:pt x="115" y="177"/>
                      </a:cubicBezTo>
                      <a:cubicBezTo>
                        <a:pt x="115" y="149"/>
                        <a:pt x="101" y="139"/>
                        <a:pt x="62" y="139"/>
                      </a:cubicBezTo>
                      <a:lnTo>
                        <a:pt x="62" y="107"/>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Rectangle 34">
                  <a:extLst>
                    <a:ext uri="{FF2B5EF4-FFF2-40B4-BE49-F238E27FC236}">
                      <a16:creationId xmlns:a16="http://schemas.microsoft.com/office/drawing/2014/main" id="{3B697AD6-678A-4F2E-85B7-3A02D16F92D6}"/>
                    </a:ext>
                  </a:extLst>
                </p:cNvPr>
                <p:cNvSpPr>
                  <a:spLocks noChangeArrowheads="1"/>
                </p:cNvSpPr>
                <p:nvPr/>
              </p:nvSpPr>
              <p:spPr bwMode="auto">
                <a:xfrm>
                  <a:off x="9398000" y="5337175"/>
                  <a:ext cx="785813" cy="11113"/>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8" name="文本框 97">
                <a:extLst>
                  <a:ext uri="{FF2B5EF4-FFF2-40B4-BE49-F238E27FC236}">
                    <a16:creationId xmlns:a16="http://schemas.microsoft.com/office/drawing/2014/main" id="{3D58FA1F-9BDB-4D42-877C-EE6CAD3AF0D4}"/>
                  </a:ext>
                </a:extLst>
              </p:cNvPr>
              <p:cNvSpPr txBox="1"/>
              <p:nvPr/>
            </p:nvSpPr>
            <p:spPr>
              <a:xfrm>
                <a:off x="6526715" y="5465726"/>
                <a:ext cx="1339835" cy="769465"/>
              </a:xfrm>
              <a:prstGeom prst="rect">
                <a:avLst/>
              </a:prstGeom>
              <a:noFill/>
            </p:spPr>
            <p:txBody>
              <a:bodyPr wrap="none" rtlCol="0">
                <a:spAutoFit/>
              </a:bodyPr>
              <a:lstStyle/>
              <a:p>
                <a:pPr algn="ctr"/>
                <a:r>
                  <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课堂互动</a:t>
                </a:r>
                <a:endPar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a:p>
                <a:pPr algn="ctr"/>
                <a:r>
                  <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10%</a:t>
                </a:r>
                <a:endPar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p:txBody>
          </p:sp>
        </p:grpSp>
        <p:grpSp>
          <p:nvGrpSpPr>
            <p:cNvPr id="3" name="组合 2">
              <a:extLst>
                <a:ext uri="{FF2B5EF4-FFF2-40B4-BE49-F238E27FC236}">
                  <a16:creationId xmlns:a16="http://schemas.microsoft.com/office/drawing/2014/main" id="{DE2FE03A-761A-47E7-BBDD-576B6F680751}"/>
                </a:ext>
              </a:extLst>
            </p:cNvPr>
            <p:cNvGrpSpPr/>
            <p:nvPr/>
          </p:nvGrpSpPr>
          <p:grpSpPr>
            <a:xfrm>
              <a:off x="3615830" y="1461194"/>
              <a:ext cx="2016497" cy="2080629"/>
              <a:chOff x="2999076" y="1381757"/>
              <a:chExt cx="2231784" cy="2261622"/>
            </a:xfrm>
          </p:grpSpPr>
          <p:sp>
            <p:nvSpPr>
              <p:cNvPr id="33" name="Freeform 6">
                <a:extLst>
                  <a:ext uri="{FF2B5EF4-FFF2-40B4-BE49-F238E27FC236}">
                    <a16:creationId xmlns:a16="http://schemas.microsoft.com/office/drawing/2014/main" id="{C7F88D6E-C6F5-4339-9CE3-36B049A45E60}"/>
                  </a:ext>
                </a:extLst>
              </p:cNvPr>
              <p:cNvSpPr>
                <a:spLocks/>
              </p:cNvSpPr>
              <p:nvPr/>
            </p:nvSpPr>
            <p:spPr bwMode="auto">
              <a:xfrm>
                <a:off x="2999076" y="1381757"/>
                <a:ext cx="2231784" cy="2139291"/>
              </a:xfrm>
              <a:custGeom>
                <a:avLst/>
                <a:gdLst>
                  <a:gd name="T0" fmla="*/ 1643 w 1979"/>
                  <a:gd name="T1" fmla="*/ 0 h 1898"/>
                  <a:gd name="T2" fmla="*/ 337 w 1979"/>
                  <a:gd name="T3" fmla="*/ 0 h 1898"/>
                  <a:gd name="T4" fmla="*/ 0 w 1979"/>
                  <a:gd name="T5" fmla="*/ 338 h 1898"/>
                  <a:gd name="T6" fmla="*/ 0 w 1979"/>
                  <a:gd name="T7" fmla="*/ 1560 h 1898"/>
                  <a:gd name="T8" fmla="*/ 337 w 1979"/>
                  <a:gd name="T9" fmla="*/ 1898 h 1898"/>
                  <a:gd name="T10" fmla="*/ 371 w 1979"/>
                  <a:gd name="T11" fmla="*/ 1898 h 1898"/>
                  <a:gd name="T12" fmla="*/ 371 w 1979"/>
                  <a:gd name="T13" fmla="*/ 1737 h 1898"/>
                  <a:gd name="T14" fmla="*/ 503 w 1979"/>
                  <a:gd name="T15" fmla="*/ 1605 h 1898"/>
                  <a:gd name="T16" fmla="*/ 1470 w 1979"/>
                  <a:gd name="T17" fmla="*/ 1605 h 1898"/>
                  <a:gd name="T18" fmla="*/ 1603 w 1979"/>
                  <a:gd name="T19" fmla="*/ 1737 h 1898"/>
                  <a:gd name="T20" fmla="*/ 1603 w 1979"/>
                  <a:gd name="T21" fmla="*/ 1898 h 1898"/>
                  <a:gd name="T22" fmla="*/ 1643 w 1979"/>
                  <a:gd name="T23" fmla="*/ 1898 h 1898"/>
                  <a:gd name="T24" fmla="*/ 1979 w 1979"/>
                  <a:gd name="T25" fmla="*/ 1560 h 1898"/>
                  <a:gd name="T26" fmla="*/ 1979 w 1979"/>
                  <a:gd name="T27" fmla="*/ 338 h 1898"/>
                  <a:gd name="T28" fmla="*/ 1643 w 1979"/>
                  <a:gd name="T29" fmla="*/ 0 h 1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9" h="1898">
                    <a:moveTo>
                      <a:pt x="1643" y="0"/>
                    </a:moveTo>
                    <a:cubicBezTo>
                      <a:pt x="337" y="0"/>
                      <a:pt x="337" y="0"/>
                      <a:pt x="337" y="0"/>
                    </a:cubicBezTo>
                    <a:cubicBezTo>
                      <a:pt x="151" y="0"/>
                      <a:pt x="0" y="151"/>
                      <a:pt x="0" y="338"/>
                    </a:cubicBezTo>
                    <a:cubicBezTo>
                      <a:pt x="0" y="1560"/>
                      <a:pt x="0" y="1560"/>
                      <a:pt x="0" y="1560"/>
                    </a:cubicBezTo>
                    <a:cubicBezTo>
                      <a:pt x="0" y="1746"/>
                      <a:pt x="151" y="1898"/>
                      <a:pt x="337" y="1898"/>
                    </a:cubicBezTo>
                    <a:cubicBezTo>
                      <a:pt x="371" y="1898"/>
                      <a:pt x="371" y="1898"/>
                      <a:pt x="371" y="1898"/>
                    </a:cubicBezTo>
                    <a:cubicBezTo>
                      <a:pt x="371" y="1737"/>
                      <a:pt x="371" y="1737"/>
                      <a:pt x="371" y="1737"/>
                    </a:cubicBezTo>
                    <a:cubicBezTo>
                      <a:pt x="371" y="1664"/>
                      <a:pt x="430" y="1605"/>
                      <a:pt x="503" y="1605"/>
                    </a:cubicBezTo>
                    <a:cubicBezTo>
                      <a:pt x="1470" y="1605"/>
                      <a:pt x="1470" y="1605"/>
                      <a:pt x="1470" y="1605"/>
                    </a:cubicBezTo>
                    <a:cubicBezTo>
                      <a:pt x="1543" y="1605"/>
                      <a:pt x="1603" y="1664"/>
                      <a:pt x="1603" y="1737"/>
                    </a:cubicBezTo>
                    <a:cubicBezTo>
                      <a:pt x="1603" y="1898"/>
                      <a:pt x="1603" y="1898"/>
                      <a:pt x="1603" y="1898"/>
                    </a:cubicBezTo>
                    <a:cubicBezTo>
                      <a:pt x="1643" y="1898"/>
                      <a:pt x="1643" y="1898"/>
                      <a:pt x="1643" y="1898"/>
                    </a:cubicBezTo>
                    <a:cubicBezTo>
                      <a:pt x="1828" y="1898"/>
                      <a:pt x="1979" y="1746"/>
                      <a:pt x="1979" y="1560"/>
                    </a:cubicBezTo>
                    <a:cubicBezTo>
                      <a:pt x="1979" y="338"/>
                      <a:pt x="1979" y="338"/>
                      <a:pt x="1979" y="338"/>
                    </a:cubicBezTo>
                    <a:cubicBezTo>
                      <a:pt x="1979" y="151"/>
                      <a:pt x="1828" y="0"/>
                      <a:pt x="1643" y="0"/>
                    </a:cubicBezTo>
                  </a:path>
                </a:pathLst>
              </a:custGeom>
              <a:solidFill>
                <a:srgbClr val="237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5" name="组合 34">
                <a:extLst>
                  <a:ext uri="{FF2B5EF4-FFF2-40B4-BE49-F238E27FC236}">
                    <a16:creationId xmlns:a16="http://schemas.microsoft.com/office/drawing/2014/main" id="{59A36AFC-921C-400E-9754-38B9C624B8C4}"/>
                  </a:ext>
                </a:extLst>
              </p:cNvPr>
              <p:cNvGrpSpPr/>
              <p:nvPr/>
            </p:nvGrpSpPr>
            <p:grpSpPr>
              <a:xfrm>
                <a:off x="3479448" y="3242075"/>
                <a:ext cx="1275519" cy="401304"/>
                <a:chOff x="5849922" y="3097221"/>
                <a:chExt cx="1357309" cy="427039"/>
              </a:xfrm>
            </p:grpSpPr>
            <p:sp>
              <p:nvSpPr>
                <p:cNvPr id="36" name="Freeform 7">
                  <a:extLst>
                    <a:ext uri="{FF2B5EF4-FFF2-40B4-BE49-F238E27FC236}">
                      <a16:creationId xmlns:a16="http://schemas.microsoft.com/office/drawing/2014/main" id="{AF70CC1A-76BF-4D75-AF76-41BBE0063253}"/>
                    </a:ext>
                  </a:extLst>
                </p:cNvPr>
                <p:cNvSpPr>
                  <a:spLocks/>
                </p:cNvSpPr>
                <p:nvPr/>
              </p:nvSpPr>
              <p:spPr bwMode="auto">
                <a:xfrm>
                  <a:off x="5849922" y="3097221"/>
                  <a:ext cx="1357309" cy="427039"/>
                </a:xfrm>
                <a:custGeom>
                  <a:avLst/>
                  <a:gdLst>
                    <a:gd name="T0" fmla="*/ 1049 w 1131"/>
                    <a:gd name="T1" fmla="*/ 0 h 356"/>
                    <a:gd name="T2" fmla="*/ 1131 w 1131"/>
                    <a:gd name="T3" fmla="*/ 82 h 356"/>
                    <a:gd name="T4" fmla="*/ 1131 w 1131"/>
                    <a:gd name="T5" fmla="*/ 274 h 356"/>
                    <a:gd name="T6" fmla="*/ 1049 w 1131"/>
                    <a:gd name="T7" fmla="*/ 356 h 356"/>
                    <a:gd name="T8" fmla="*/ 82 w 1131"/>
                    <a:gd name="T9" fmla="*/ 356 h 356"/>
                    <a:gd name="T10" fmla="*/ 0 w 1131"/>
                    <a:gd name="T11" fmla="*/ 274 h 356"/>
                    <a:gd name="T12" fmla="*/ 0 w 1131"/>
                    <a:gd name="T13" fmla="*/ 82 h 356"/>
                    <a:gd name="T14" fmla="*/ 82 w 1131"/>
                    <a:gd name="T15" fmla="*/ 0 h 356"/>
                    <a:gd name="T16" fmla="*/ 1049 w 1131"/>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1" h="356">
                      <a:moveTo>
                        <a:pt x="1049" y="0"/>
                      </a:moveTo>
                      <a:cubicBezTo>
                        <a:pt x="1094" y="0"/>
                        <a:pt x="1131" y="37"/>
                        <a:pt x="1131" y="82"/>
                      </a:cubicBezTo>
                      <a:cubicBezTo>
                        <a:pt x="1131" y="274"/>
                        <a:pt x="1131" y="274"/>
                        <a:pt x="1131" y="274"/>
                      </a:cubicBezTo>
                      <a:cubicBezTo>
                        <a:pt x="1131" y="320"/>
                        <a:pt x="1094" y="356"/>
                        <a:pt x="1049" y="356"/>
                      </a:cubicBezTo>
                      <a:cubicBezTo>
                        <a:pt x="82" y="356"/>
                        <a:pt x="82" y="356"/>
                        <a:pt x="82" y="356"/>
                      </a:cubicBezTo>
                      <a:cubicBezTo>
                        <a:pt x="37" y="356"/>
                        <a:pt x="0" y="320"/>
                        <a:pt x="0" y="274"/>
                      </a:cubicBezTo>
                      <a:cubicBezTo>
                        <a:pt x="0" y="82"/>
                        <a:pt x="0" y="82"/>
                        <a:pt x="0" y="82"/>
                      </a:cubicBezTo>
                      <a:cubicBezTo>
                        <a:pt x="0" y="37"/>
                        <a:pt x="37" y="0"/>
                        <a:pt x="82" y="0"/>
                      </a:cubicBezTo>
                      <a:lnTo>
                        <a:pt x="1049" y="0"/>
                      </a:lnTo>
                      <a:close/>
                    </a:path>
                  </a:pathLst>
                </a:custGeom>
                <a:solidFill>
                  <a:srgbClr val="2378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8">
                  <a:extLst>
                    <a:ext uri="{FF2B5EF4-FFF2-40B4-BE49-F238E27FC236}">
                      <a16:creationId xmlns:a16="http://schemas.microsoft.com/office/drawing/2014/main" id="{CDAC5842-F19B-4966-8817-D2F4A877A9D7}"/>
                    </a:ext>
                  </a:extLst>
                </p:cNvPr>
                <p:cNvSpPr>
                  <a:spLocks noEditPoints="1"/>
                </p:cNvSpPr>
                <p:nvPr/>
              </p:nvSpPr>
              <p:spPr bwMode="auto">
                <a:xfrm>
                  <a:off x="5954694" y="3249621"/>
                  <a:ext cx="95250" cy="125413"/>
                </a:xfrm>
                <a:custGeom>
                  <a:avLst/>
                  <a:gdLst>
                    <a:gd name="T0" fmla="*/ 0 w 79"/>
                    <a:gd name="T1" fmla="*/ 2 h 105"/>
                    <a:gd name="T2" fmla="*/ 32 w 79"/>
                    <a:gd name="T3" fmla="*/ 0 h 105"/>
                    <a:gd name="T4" fmla="*/ 65 w 79"/>
                    <a:gd name="T5" fmla="*/ 8 h 105"/>
                    <a:gd name="T6" fmla="*/ 75 w 79"/>
                    <a:gd name="T7" fmla="*/ 30 h 105"/>
                    <a:gd name="T8" fmla="*/ 57 w 79"/>
                    <a:gd name="T9" fmla="*/ 56 h 105"/>
                    <a:gd name="T10" fmla="*/ 57 w 79"/>
                    <a:gd name="T11" fmla="*/ 57 h 105"/>
                    <a:gd name="T12" fmla="*/ 70 w 79"/>
                    <a:gd name="T13" fmla="*/ 76 h 105"/>
                    <a:gd name="T14" fmla="*/ 79 w 79"/>
                    <a:gd name="T15" fmla="*/ 105 h 105"/>
                    <a:gd name="T16" fmla="*/ 55 w 79"/>
                    <a:gd name="T17" fmla="*/ 105 h 105"/>
                    <a:gd name="T18" fmla="*/ 48 w 79"/>
                    <a:gd name="T19" fmla="*/ 81 h 105"/>
                    <a:gd name="T20" fmla="*/ 31 w 79"/>
                    <a:gd name="T21" fmla="*/ 64 h 105"/>
                    <a:gd name="T22" fmla="*/ 23 w 79"/>
                    <a:gd name="T23" fmla="*/ 64 h 105"/>
                    <a:gd name="T24" fmla="*/ 23 w 79"/>
                    <a:gd name="T25" fmla="*/ 105 h 105"/>
                    <a:gd name="T26" fmla="*/ 0 w 79"/>
                    <a:gd name="T27" fmla="*/ 105 h 105"/>
                    <a:gd name="T28" fmla="*/ 0 w 79"/>
                    <a:gd name="T29" fmla="*/ 2 h 105"/>
                    <a:gd name="T30" fmla="*/ 23 w 79"/>
                    <a:gd name="T31" fmla="*/ 47 h 105"/>
                    <a:gd name="T32" fmla="*/ 33 w 79"/>
                    <a:gd name="T33" fmla="*/ 47 h 105"/>
                    <a:gd name="T34" fmla="*/ 52 w 79"/>
                    <a:gd name="T35" fmla="*/ 32 h 105"/>
                    <a:gd name="T36" fmla="*/ 34 w 79"/>
                    <a:gd name="T37" fmla="*/ 18 h 105"/>
                    <a:gd name="T38" fmla="*/ 23 w 79"/>
                    <a:gd name="T39" fmla="*/ 18 h 105"/>
                    <a:gd name="T40" fmla="*/ 23 w 79"/>
                    <a:gd name="T41" fmla="*/ 4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105">
                      <a:moveTo>
                        <a:pt x="0" y="2"/>
                      </a:moveTo>
                      <a:cubicBezTo>
                        <a:pt x="8" y="1"/>
                        <a:pt x="19" y="0"/>
                        <a:pt x="32" y="0"/>
                      </a:cubicBezTo>
                      <a:cubicBezTo>
                        <a:pt x="47" y="0"/>
                        <a:pt x="58" y="3"/>
                        <a:pt x="65" y="8"/>
                      </a:cubicBezTo>
                      <a:cubicBezTo>
                        <a:pt x="72" y="13"/>
                        <a:pt x="75" y="21"/>
                        <a:pt x="75" y="30"/>
                      </a:cubicBezTo>
                      <a:cubicBezTo>
                        <a:pt x="75" y="44"/>
                        <a:pt x="66" y="53"/>
                        <a:pt x="57" y="56"/>
                      </a:cubicBezTo>
                      <a:cubicBezTo>
                        <a:pt x="57" y="57"/>
                        <a:pt x="57" y="57"/>
                        <a:pt x="57" y="57"/>
                      </a:cubicBezTo>
                      <a:cubicBezTo>
                        <a:pt x="64" y="59"/>
                        <a:pt x="68" y="66"/>
                        <a:pt x="70" y="76"/>
                      </a:cubicBezTo>
                      <a:cubicBezTo>
                        <a:pt x="74" y="88"/>
                        <a:pt x="77" y="101"/>
                        <a:pt x="79" y="105"/>
                      </a:cubicBezTo>
                      <a:cubicBezTo>
                        <a:pt x="55" y="105"/>
                        <a:pt x="55" y="105"/>
                        <a:pt x="55" y="105"/>
                      </a:cubicBezTo>
                      <a:cubicBezTo>
                        <a:pt x="53" y="102"/>
                        <a:pt x="51" y="94"/>
                        <a:pt x="48" y="81"/>
                      </a:cubicBezTo>
                      <a:cubicBezTo>
                        <a:pt x="45" y="68"/>
                        <a:pt x="40" y="65"/>
                        <a:pt x="31" y="64"/>
                      </a:cubicBezTo>
                      <a:cubicBezTo>
                        <a:pt x="23" y="64"/>
                        <a:pt x="23" y="64"/>
                        <a:pt x="23" y="64"/>
                      </a:cubicBezTo>
                      <a:cubicBezTo>
                        <a:pt x="23" y="105"/>
                        <a:pt x="23" y="105"/>
                        <a:pt x="23" y="105"/>
                      </a:cubicBezTo>
                      <a:cubicBezTo>
                        <a:pt x="0" y="105"/>
                        <a:pt x="0" y="105"/>
                        <a:pt x="0" y="105"/>
                      </a:cubicBezTo>
                      <a:lnTo>
                        <a:pt x="0" y="2"/>
                      </a:lnTo>
                      <a:close/>
                      <a:moveTo>
                        <a:pt x="23" y="47"/>
                      </a:moveTo>
                      <a:cubicBezTo>
                        <a:pt x="33" y="47"/>
                        <a:pt x="33" y="47"/>
                        <a:pt x="33" y="47"/>
                      </a:cubicBezTo>
                      <a:cubicBezTo>
                        <a:pt x="45" y="47"/>
                        <a:pt x="52" y="41"/>
                        <a:pt x="52" y="32"/>
                      </a:cubicBezTo>
                      <a:cubicBezTo>
                        <a:pt x="52" y="23"/>
                        <a:pt x="45" y="18"/>
                        <a:pt x="34" y="18"/>
                      </a:cubicBezTo>
                      <a:cubicBezTo>
                        <a:pt x="28" y="18"/>
                        <a:pt x="25" y="18"/>
                        <a:pt x="23" y="18"/>
                      </a:cubicBezTo>
                      <a:lnTo>
                        <a:pt x="23" y="47"/>
                      </a:ln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
                  <a:extLst>
                    <a:ext uri="{FF2B5EF4-FFF2-40B4-BE49-F238E27FC236}">
                      <a16:creationId xmlns:a16="http://schemas.microsoft.com/office/drawing/2014/main" id="{E66C2C03-AC2D-44C9-BD08-26BD3AE6DFB8}"/>
                    </a:ext>
                  </a:extLst>
                </p:cNvPr>
                <p:cNvSpPr>
                  <a:spLocks noEditPoints="1"/>
                </p:cNvSpPr>
                <p:nvPr/>
              </p:nvSpPr>
              <p:spPr bwMode="auto">
                <a:xfrm>
                  <a:off x="6059471" y="3282958"/>
                  <a:ext cx="85725" cy="95250"/>
                </a:xfrm>
                <a:custGeom>
                  <a:avLst/>
                  <a:gdLst>
                    <a:gd name="T0" fmla="*/ 22 w 72"/>
                    <a:gd name="T1" fmla="*/ 47 h 79"/>
                    <a:gd name="T2" fmla="*/ 44 w 72"/>
                    <a:gd name="T3" fmla="*/ 62 h 79"/>
                    <a:gd name="T4" fmla="*/ 65 w 72"/>
                    <a:gd name="T5" fmla="*/ 58 h 79"/>
                    <a:gd name="T6" fmla="*/ 68 w 72"/>
                    <a:gd name="T7" fmla="*/ 74 h 79"/>
                    <a:gd name="T8" fmla="*/ 40 w 72"/>
                    <a:gd name="T9" fmla="*/ 79 h 79"/>
                    <a:gd name="T10" fmla="*/ 0 w 72"/>
                    <a:gd name="T11" fmla="*/ 40 h 79"/>
                    <a:gd name="T12" fmla="*/ 38 w 72"/>
                    <a:gd name="T13" fmla="*/ 0 h 79"/>
                    <a:gd name="T14" fmla="*/ 72 w 72"/>
                    <a:gd name="T15" fmla="*/ 38 h 79"/>
                    <a:gd name="T16" fmla="*/ 71 w 72"/>
                    <a:gd name="T17" fmla="*/ 47 h 79"/>
                    <a:gd name="T18" fmla="*/ 22 w 72"/>
                    <a:gd name="T19" fmla="*/ 47 h 79"/>
                    <a:gd name="T20" fmla="*/ 50 w 72"/>
                    <a:gd name="T21" fmla="*/ 31 h 79"/>
                    <a:gd name="T22" fmla="*/ 37 w 72"/>
                    <a:gd name="T23" fmla="*/ 16 h 79"/>
                    <a:gd name="T24" fmla="*/ 22 w 72"/>
                    <a:gd name="T25" fmla="*/ 31 h 79"/>
                    <a:gd name="T26" fmla="*/ 50 w 72"/>
                    <a:gd name="T27" fmla="*/ 3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9">
                      <a:moveTo>
                        <a:pt x="22" y="47"/>
                      </a:moveTo>
                      <a:cubicBezTo>
                        <a:pt x="23" y="57"/>
                        <a:pt x="33" y="62"/>
                        <a:pt x="44" y="62"/>
                      </a:cubicBezTo>
                      <a:cubicBezTo>
                        <a:pt x="52" y="62"/>
                        <a:pt x="58" y="60"/>
                        <a:pt x="65" y="58"/>
                      </a:cubicBezTo>
                      <a:cubicBezTo>
                        <a:pt x="68" y="74"/>
                        <a:pt x="68" y="74"/>
                        <a:pt x="68" y="74"/>
                      </a:cubicBezTo>
                      <a:cubicBezTo>
                        <a:pt x="60" y="77"/>
                        <a:pt x="51" y="79"/>
                        <a:pt x="40" y="79"/>
                      </a:cubicBezTo>
                      <a:cubicBezTo>
                        <a:pt x="15" y="79"/>
                        <a:pt x="0" y="64"/>
                        <a:pt x="0" y="40"/>
                      </a:cubicBezTo>
                      <a:cubicBezTo>
                        <a:pt x="0" y="21"/>
                        <a:pt x="12" y="0"/>
                        <a:pt x="38" y="0"/>
                      </a:cubicBezTo>
                      <a:cubicBezTo>
                        <a:pt x="63" y="0"/>
                        <a:pt x="72" y="19"/>
                        <a:pt x="72" y="38"/>
                      </a:cubicBezTo>
                      <a:cubicBezTo>
                        <a:pt x="72" y="42"/>
                        <a:pt x="72" y="45"/>
                        <a:pt x="71" y="47"/>
                      </a:cubicBezTo>
                      <a:lnTo>
                        <a:pt x="22" y="47"/>
                      </a:lnTo>
                      <a:close/>
                      <a:moveTo>
                        <a:pt x="50" y="31"/>
                      </a:moveTo>
                      <a:cubicBezTo>
                        <a:pt x="50" y="25"/>
                        <a:pt x="48" y="16"/>
                        <a:pt x="37" y="16"/>
                      </a:cubicBezTo>
                      <a:cubicBezTo>
                        <a:pt x="27" y="16"/>
                        <a:pt x="23" y="25"/>
                        <a:pt x="22" y="31"/>
                      </a:cubicBezTo>
                      <a:lnTo>
                        <a:pt x="50" y="31"/>
                      </a:ln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
                  <a:extLst>
                    <a:ext uri="{FF2B5EF4-FFF2-40B4-BE49-F238E27FC236}">
                      <a16:creationId xmlns:a16="http://schemas.microsoft.com/office/drawing/2014/main" id="{7414D54A-469F-43DD-A06B-42DDFC8682CD}"/>
                    </a:ext>
                  </a:extLst>
                </p:cNvPr>
                <p:cNvSpPr>
                  <a:spLocks noEditPoints="1"/>
                </p:cNvSpPr>
                <p:nvPr/>
              </p:nvSpPr>
              <p:spPr bwMode="auto">
                <a:xfrm>
                  <a:off x="6156309" y="3282958"/>
                  <a:ext cx="82549" cy="95250"/>
                </a:xfrm>
                <a:custGeom>
                  <a:avLst/>
                  <a:gdLst>
                    <a:gd name="T0" fmla="*/ 68 w 69"/>
                    <a:gd name="T1" fmla="*/ 59 h 79"/>
                    <a:gd name="T2" fmla="*/ 69 w 69"/>
                    <a:gd name="T3" fmla="*/ 77 h 79"/>
                    <a:gd name="T4" fmla="*/ 48 w 69"/>
                    <a:gd name="T5" fmla="*/ 77 h 79"/>
                    <a:gd name="T6" fmla="*/ 47 w 69"/>
                    <a:gd name="T7" fmla="*/ 70 h 79"/>
                    <a:gd name="T8" fmla="*/ 46 w 69"/>
                    <a:gd name="T9" fmla="*/ 70 h 79"/>
                    <a:gd name="T10" fmla="*/ 25 w 69"/>
                    <a:gd name="T11" fmla="*/ 79 h 79"/>
                    <a:gd name="T12" fmla="*/ 0 w 69"/>
                    <a:gd name="T13" fmla="*/ 56 h 79"/>
                    <a:gd name="T14" fmla="*/ 45 w 69"/>
                    <a:gd name="T15" fmla="*/ 27 h 79"/>
                    <a:gd name="T16" fmla="*/ 45 w 69"/>
                    <a:gd name="T17" fmla="*/ 26 h 79"/>
                    <a:gd name="T18" fmla="*/ 31 w 69"/>
                    <a:gd name="T19" fmla="*/ 16 h 79"/>
                    <a:gd name="T20" fmla="*/ 10 w 69"/>
                    <a:gd name="T21" fmla="*/ 22 h 79"/>
                    <a:gd name="T22" fmla="*/ 6 w 69"/>
                    <a:gd name="T23" fmla="*/ 7 h 79"/>
                    <a:gd name="T24" fmla="*/ 35 w 69"/>
                    <a:gd name="T25" fmla="*/ 0 h 79"/>
                    <a:gd name="T26" fmla="*/ 68 w 69"/>
                    <a:gd name="T27" fmla="*/ 33 h 79"/>
                    <a:gd name="T28" fmla="*/ 68 w 69"/>
                    <a:gd name="T29" fmla="*/ 59 h 79"/>
                    <a:gd name="T30" fmla="*/ 45 w 69"/>
                    <a:gd name="T31" fmla="*/ 42 h 79"/>
                    <a:gd name="T32" fmla="*/ 23 w 69"/>
                    <a:gd name="T33" fmla="*/ 54 h 79"/>
                    <a:gd name="T34" fmla="*/ 33 w 69"/>
                    <a:gd name="T35" fmla="*/ 63 h 79"/>
                    <a:gd name="T36" fmla="*/ 45 w 69"/>
                    <a:gd name="T37" fmla="*/ 54 h 79"/>
                    <a:gd name="T38" fmla="*/ 45 w 69"/>
                    <a:gd name="T39" fmla="*/ 50 h 79"/>
                    <a:gd name="T40" fmla="*/ 45 w 69"/>
                    <a:gd name="T41" fmla="*/ 4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79">
                      <a:moveTo>
                        <a:pt x="68" y="59"/>
                      </a:moveTo>
                      <a:cubicBezTo>
                        <a:pt x="68" y="66"/>
                        <a:pt x="69" y="73"/>
                        <a:pt x="69" y="77"/>
                      </a:cubicBezTo>
                      <a:cubicBezTo>
                        <a:pt x="48" y="77"/>
                        <a:pt x="48" y="77"/>
                        <a:pt x="48" y="77"/>
                      </a:cubicBezTo>
                      <a:cubicBezTo>
                        <a:pt x="47" y="70"/>
                        <a:pt x="47" y="70"/>
                        <a:pt x="47" y="70"/>
                      </a:cubicBezTo>
                      <a:cubicBezTo>
                        <a:pt x="46" y="70"/>
                        <a:pt x="46" y="70"/>
                        <a:pt x="46" y="70"/>
                      </a:cubicBezTo>
                      <a:cubicBezTo>
                        <a:pt x="41" y="76"/>
                        <a:pt x="34" y="79"/>
                        <a:pt x="25" y="79"/>
                      </a:cubicBezTo>
                      <a:cubicBezTo>
                        <a:pt x="9" y="79"/>
                        <a:pt x="0" y="68"/>
                        <a:pt x="0" y="56"/>
                      </a:cubicBezTo>
                      <a:cubicBezTo>
                        <a:pt x="0" y="36"/>
                        <a:pt x="18" y="27"/>
                        <a:pt x="45" y="27"/>
                      </a:cubicBezTo>
                      <a:cubicBezTo>
                        <a:pt x="45" y="26"/>
                        <a:pt x="45" y="26"/>
                        <a:pt x="45" y="26"/>
                      </a:cubicBezTo>
                      <a:cubicBezTo>
                        <a:pt x="45" y="22"/>
                        <a:pt x="42" y="16"/>
                        <a:pt x="31" y="16"/>
                      </a:cubicBezTo>
                      <a:cubicBezTo>
                        <a:pt x="23" y="16"/>
                        <a:pt x="15" y="19"/>
                        <a:pt x="10" y="22"/>
                      </a:cubicBezTo>
                      <a:cubicBezTo>
                        <a:pt x="6" y="7"/>
                        <a:pt x="6" y="7"/>
                        <a:pt x="6" y="7"/>
                      </a:cubicBezTo>
                      <a:cubicBezTo>
                        <a:pt x="11" y="4"/>
                        <a:pt x="21" y="0"/>
                        <a:pt x="35" y="0"/>
                      </a:cubicBezTo>
                      <a:cubicBezTo>
                        <a:pt x="60" y="0"/>
                        <a:pt x="68" y="15"/>
                        <a:pt x="68" y="33"/>
                      </a:cubicBezTo>
                      <a:lnTo>
                        <a:pt x="68" y="59"/>
                      </a:lnTo>
                      <a:close/>
                      <a:moveTo>
                        <a:pt x="45" y="42"/>
                      </a:moveTo>
                      <a:cubicBezTo>
                        <a:pt x="33" y="41"/>
                        <a:pt x="23" y="44"/>
                        <a:pt x="23" y="54"/>
                      </a:cubicBezTo>
                      <a:cubicBezTo>
                        <a:pt x="23" y="60"/>
                        <a:pt x="27" y="63"/>
                        <a:pt x="33" y="63"/>
                      </a:cubicBezTo>
                      <a:cubicBezTo>
                        <a:pt x="39" y="63"/>
                        <a:pt x="43" y="59"/>
                        <a:pt x="45" y="54"/>
                      </a:cubicBezTo>
                      <a:cubicBezTo>
                        <a:pt x="45" y="53"/>
                        <a:pt x="45" y="51"/>
                        <a:pt x="45" y="50"/>
                      </a:cubicBezTo>
                      <a:lnTo>
                        <a:pt x="45" y="42"/>
                      </a:ln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
                  <a:extLst>
                    <a:ext uri="{FF2B5EF4-FFF2-40B4-BE49-F238E27FC236}">
                      <a16:creationId xmlns:a16="http://schemas.microsoft.com/office/drawing/2014/main" id="{141D6579-83D6-45F5-B8BB-E701681FC828}"/>
                    </a:ext>
                  </a:extLst>
                </p:cNvPr>
                <p:cNvSpPr>
                  <a:spLocks noEditPoints="1"/>
                </p:cNvSpPr>
                <p:nvPr/>
              </p:nvSpPr>
              <p:spPr bwMode="auto">
                <a:xfrm>
                  <a:off x="6254735" y="3243271"/>
                  <a:ext cx="95250" cy="134938"/>
                </a:xfrm>
                <a:custGeom>
                  <a:avLst/>
                  <a:gdLst>
                    <a:gd name="T0" fmla="*/ 78 w 79"/>
                    <a:gd name="T1" fmla="*/ 0 h 112"/>
                    <a:gd name="T2" fmla="*/ 78 w 79"/>
                    <a:gd name="T3" fmla="*/ 88 h 112"/>
                    <a:gd name="T4" fmla="*/ 79 w 79"/>
                    <a:gd name="T5" fmla="*/ 110 h 112"/>
                    <a:gd name="T6" fmla="*/ 58 w 79"/>
                    <a:gd name="T7" fmla="*/ 110 h 112"/>
                    <a:gd name="T8" fmla="*/ 57 w 79"/>
                    <a:gd name="T9" fmla="*/ 99 h 112"/>
                    <a:gd name="T10" fmla="*/ 57 w 79"/>
                    <a:gd name="T11" fmla="*/ 99 h 112"/>
                    <a:gd name="T12" fmla="*/ 33 w 79"/>
                    <a:gd name="T13" fmla="*/ 112 h 112"/>
                    <a:gd name="T14" fmla="*/ 1 w 79"/>
                    <a:gd name="T15" fmla="*/ 73 h 112"/>
                    <a:gd name="T16" fmla="*/ 35 w 79"/>
                    <a:gd name="T17" fmla="*/ 33 h 112"/>
                    <a:gd name="T18" fmla="*/ 55 w 79"/>
                    <a:gd name="T19" fmla="*/ 41 h 112"/>
                    <a:gd name="T20" fmla="*/ 55 w 79"/>
                    <a:gd name="T21" fmla="*/ 41 h 112"/>
                    <a:gd name="T22" fmla="*/ 55 w 79"/>
                    <a:gd name="T23" fmla="*/ 0 h 112"/>
                    <a:gd name="T24" fmla="*/ 78 w 79"/>
                    <a:gd name="T25" fmla="*/ 0 h 112"/>
                    <a:gd name="T26" fmla="*/ 55 w 79"/>
                    <a:gd name="T27" fmla="*/ 67 h 112"/>
                    <a:gd name="T28" fmla="*/ 55 w 79"/>
                    <a:gd name="T29" fmla="*/ 63 h 112"/>
                    <a:gd name="T30" fmla="*/ 41 w 79"/>
                    <a:gd name="T31" fmla="*/ 51 h 112"/>
                    <a:gd name="T32" fmla="*/ 24 w 79"/>
                    <a:gd name="T33" fmla="*/ 73 h 112"/>
                    <a:gd name="T34" fmla="*/ 41 w 79"/>
                    <a:gd name="T35" fmla="*/ 93 h 112"/>
                    <a:gd name="T36" fmla="*/ 54 w 79"/>
                    <a:gd name="T37" fmla="*/ 82 h 112"/>
                    <a:gd name="T38" fmla="*/ 55 w 79"/>
                    <a:gd name="T39" fmla="*/ 77 h 112"/>
                    <a:gd name="T40" fmla="*/ 55 w 79"/>
                    <a:gd name="T41"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 h="112">
                      <a:moveTo>
                        <a:pt x="78" y="0"/>
                      </a:moveTo>
                      <a:cubicBezTo>
                        <a:pt x="78" y="88"/>
                        <a:pt x="78" y="88"/>
                        <a:pt x="78" y="88"/>
                      </a:cubicBezTo>
                      <a:cubicBezTo>
                        <a:pt x="78" y="96"/>
                        <a:pt x="79" y="105"/>
                        <a:pt x="79" y="110"/>
                      </a:cubicBezTo>
                      <a:cubicBezTo>
                        <a:pt x="58" y="110"/>
                        <a:pt x="58" y="110"/>
                        <a:pt x="58" y="110"/>
                      </a:cubicBezTo>
                      <a:cubicBezTo>
                        <a:pt x="57" y="99"/>
                        <a:pt x="57" y="99"/>
                        <a:pt x="57" y="99"/>
                      </a:cubicBezTo>
                      <a:cubicBezTo>
                        <a:pt x="57" y="99"/>
                        <a:pt x="57" y="99"/>
                        <a:pt x="57" y="99"/>
                      </a:cubicBezTo>
                      <a:cubicBezTo>
                        <a:pt x="52" y="108"/>
                        <a:pt x="43" y="112"/>
                        <a:pt x="33" y="112"/>
                      </a:cubicBezTo>
                      <a:cubicBezTo>
                        <a:pt x="15" y="112"/>
                        <a:pt x="1" y="97"/>
                        <a:pt x="1" y="73"/>
                      </a:cubicBezTo>
                      <a:cubicBezTo>
                        <a:pt x="0" y="48"/>
                        <a:pt x="16" y="33"/>
                        <a:pt x="35" y="33"/>
                      </a:cubicBezTo>
                      <a:cubicBezTo>
                        <a:pt x="44" y="33"/>
                        <a:pt x="51" y="36"/>
                        <a:pt x="55" y="41"/>
                      </a:cubicBezTo>
                      <a:cubicBezTo>
                        <a:pt x="55" y="41"/>
                        <a:pt x="55" y="41"/>
                        <a:pt x="55" y="41"/>
                      </a:cubicBezTo>
                      <a:cubicBezTo>
                        <a:pt x="55" y="0"/>
                        <a:pt x="55" y="0"/>
                        <a:pt x="55" y="0"/>
                      </a:cubicBezTo>
                      <a:lnTo>
                        <a:pt x="78" y="0"/>
                      </a:lnTo>
                      <a:close/>
                      <a:moveTo>
                        <a:pt x="55" y="67"/>
                      </a:moveTo>
                      <a:cubicBezTo>
                        <a:pt x="55" y="66"/>
                        <a:pt x="55" y="64"/>
                        <a:pt x="55" y="63"/>
                      </a:cubicBezTo>
                      <a:cubicBezTo>
                        <a:pt x="53" y="56"/>
                        <a:pt x="48" y="51"/>
                        <a:pt x="41" y="51"/>
                      </a:cubicBezTo>
                      <a:cubicBezTo>
                        <a:pt x="30" y="51"/>
                        <a:pt x="24" y="61"/>
                        <a:pt x="24" y="73"/>
                      </a:cubicBezTo>
                      <a:cubicBezTo>
                        <a:pt x="24" y="85"/>
                        <a:pt x="31" y="93"/>
                        <a:pt x="41" y="93"/>
                      </a:cubicBezTo>
                      <a:cubicBezTo>
                        <a:pt x="47" y="93"/>
                        <a:pt x="53" y="89"/>
                        <a:pt x="54" y="82"/>
                      </a:cubicBezTo>
                      <a:cubicBezTo>
                        <a:pt x="55" y="80"/>
                        <a:pt x="55" y="79"/>
                        <a:pt x="55" y="77"/>
                      </a:cubicBezTo>
                      <a:lnTo>
                        <a:pt x="55" y="67"/>
                      </a:ln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2">
                  <a:extLst>
                    <a:ext uri="{FF2B5EF4-FFF2-40B4-BE49-F238E27FC236}">
                      <a16:creationId xmlns:a16="http://schemas.microsoft.com/office/drawing/2014/main" id="{5840D68D-BCA4-4FE3-9522-C001A9236B31}"/>
                    </a:ext>
                  </a:extLst>
                </p:cNvPr>
                <p:cNvSpPr>
                  <a:spLocks/>
                </p:cNvSpPr>
                <p:nvPr/>
              </p:nvSpPr>
              <p:spPr bwMode="auto">
                <a:xfrm>
                  <a:off x="6408723" y="3282958"/>
                  <a:ext cx="138113" cy="92075"/>
                </a:xfrm>
                <a:custGeom>
                  <a:avLst/>
                  <a:gdLst>
                    <a:gd name="T0" fmla="*/ 1 w 115"/>
                    <a:gd name="T1" fmla="*/ 26 h 77"/>
                    <a:gd name="T2" fmla="*/ 0 w 115"/>
                    <a:gd name="T3" fmla="*/ 2 h 77"/>
                    <a:gd name="T4" fmla="*/ 20 w 115"/>
                    <a:gd name="T5" fmla="*/ 2 h 77"/>
                    <a:gd name="T6" fmla="*/ 21 w 115"/>
                    <a:gd name="T7" fmla="*/ 12 h 77"/>
                    <a:gd name="T8" fmla="*/ 21 w 115"/>
                    <a:gd name="T9" fmla="*/ 12 h 77"/>
                    <a:gd name="T10" fmla="*/ 44 w 115"/>
                    <a:gd name="T11" fmla="*/ 0 h 77"/>
                    <a:gd name="T12" fmla="*/ 65 w 115"/>
                    <a:gd name="T13" fmla="*/ 13 h 77"/>
                    <a:gd name="T14" fmla="*/ 65 w 115"/>
                    <a:gd name="T15" fmla="*/ 13 h 77"/>
                    <a:gd name="T16" fmla="*/ 75 w 115"/>
                    <a:gd name="T17" fmla="*/ 4 h 77"/>
                    <a:gd name="T18" fmla="*/ 90 w 115"/>
                    <a:gd name="T19" fmla="*/ 0 h 77"/>
                    <a:gd name="T20" fmla="*/ 115 w 115"/>
                    <a:gd name="T21" fmla="*/ 33 h 77"/>
                    <a:gd name="T22" fmla="*/ 115 w 115"/>
                    <a:gd name="T23" fmla="*/ 77 h 77"/>
                    <a:gd name="T24" fmla="*/ 92 w 115"/>
                    <a:gd name="T25" fmla="*/ 77 h 77"/>
                    <a:gd name="T26" fmla="*/ 92 w 115"/>
                    <a:gd name="T27" fmla="*/ 36 h 77"/>
                    <a:gd name="T28" fmla="*/ 81 w 115"/>
                    <a:gd name="T29" fmla="*/ 19 h 77"/>
                    <a:gd name="T30" fmla="*/ 70 w 115"/>
                    <a:gd name="T31" fmla="*/ 27 h 77"/>
                    <a:gd name="T32" fmla="*/ 69 w 115"/>
                    <a:gd name="T33" fmla="*/ 33 h 77"/>
                    <a:gd name="T34" fmla="*/ 69 w 115"/>
                    <a:gd name="T35" fmla="*/ 77 h 77"/>
                    <a:gd name="T36" fmla="*/ 46 w 115"/>
                    <a:gd name="T37" fmla="*/ 77 h 77"/>
                    <a:gd name="T38" fmla="*/ 46 w 115"/>
                    <a:gd name="T39" fmla="*/ 35 h 77"/>
                    <a:gd name="T40" fmla="*/ 36 w 115"/>
                    <a:gd name="T41" fmla="*/ 19 h 77"/>
                    <a:gd name="T42" fmla="*/ 25 w 115"/>
                    <a:gd name="T43" fmla="*/ 27 h 77"/>
                    <a:gd name="T44" fmla="*/ 24 w 115"/>
                    <a:gd name="T45" fmla="*/ 33 h 77"/>
                    <a:gd name="T46" fmla="*/ 24 w 115"/>
                    <a:gd name="T47" fmla="*/ 77 h 77"/>
                    <a:gd name="T48" fmla="*/ 1 w 115"/>
                    <a:gd name="T49" fmla="*/ 77 h 77"/>
                    <a:gd name="T50" fmla="*/ 1 w 115"/>
                    <a:gd name="T5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 h="77">
                      <a:moveTo>
                        <a:pt x="1" y="26"/>
                      </a:moveTo>
                      <a:cubicBezTo>
                        <a:pt x="1" y="16"/>
                        <a:pt x="0" y="8"/>
                        <a:pt x="0" y="2"/>
                      </a:cubicBezTo>
                      <a:cubicBezTo>
                        <a:pt x="20" y="2"/>
                        <a:pt x="20" y="2"/>
                        <a:pt x="20" y="2"/>
                      </a:cubicBezTo>
                      <a:cubicBezTo>
                        <a:pt x="21" y="12"/>
                        <a:pt x="21" y="12"/>
                        <a:pt x="21" y="12"/>
                      </a:cubicBezTo>
                      <a:cubicBezTo>
                        <a:pt x="21" y="12"/>
                        <a:pt x="21" y="12"/>
                        <a:pt x="21" y="12"/>
                      </a:cubicBezTo>
                      <a:cubicBezTo>
                        <a:pt x="25" y="7"/>
                        <a:pt x="31" y="0"/>
                        <a:pt x="44" y="0"/>
                      </a:cubicBezTo>
                      <a:cubicBezTo>
                        <a:pt x="54" y="0"/>
                        <a:pt x="62" y="5"/>
                        <a:pt x="65" y="13"/>
                      </a:cubicBezTo>
                      <a:cubicBezTo>
                        <a:pt x="65" y="13"/>
                        <a:pt x="65" y="13"/>
                        <a:pt x="65" y="13"/>
                      </a:cubicBezTo>
                      <a:cubicBezTo>
                        <a:pt x="68" y="9"/>
                        <a:pt x="72" y="6"/>
                        <a:pt x="75" y="4"/>
                      </a:cubicBezTo>
                      <a:cubicBezTo>
                        <a:pt x="79" y="1"/>
                        <a:pt x="84" y="0"/>
                        <a:pt x="90" y="0"/>
                      </a:cubicBezTo>
                      <a:cubicBezTo>
                        <a:pt x="104" y="0"/>
                        <a:pt x="115" y="10"/>
                        <a:pt x="115" y="33"/>
                      </a:cubicBezTo>
                      <a:cubicBezTo>
                        <a:pt x="115" y="77"/>
                        <a:pt x="115" y="77"/>
                        <a:pt x="115" y="77"/>
                      </a:cubicBezTo>
                      <a:cubicBezTo>
                        <a:pt x="92" y="77"/>
                        <a:pt x="92" y="77"/>
                        <a:pt x="92" y="77"/>
                      </a:cubicBezTo>
                      <a:cubicBezTo>
                        <a:pt x="92" y="36"/>
                        <a:pt x="92" y="36"/>
                        <a:pt x="92" y="36"/>
                      </a:cubicBezTo>
                      <a:cubicBezTo>
                        <a:pt x="92" y="25"/>
                        <a:pt x="89" y="19"/>
                        <a:pt x="81" y="19"/>
                      </a:cubicBezTo>
                      <a:cubicBezTo>
                        <a:pt x="76" y="19"/>
                        <a:pt x="72" y="23"/>
                        <a:pt x="70" y="27"/>
                      </a:cubicBezTo>
                      <a:cubicBezTo>
                        <a:pt x="70" y="29"/>
                        <a:pt x="69" y="31"/>
                        <a:pt x="69" y="33"/>
                      </a:cubicBezTo>
                      <a:cubicBezTo>
                        <a:pt x="69" y="77"/>
                        <a:pt x="69" y="77"/>
                        <a:pt x="69" y="77"/>
                      </a:cubicBezTo>
                      <a:cubicBezTo>
                        <a:pt x="46" y="77"/>
                        <a:pt x="46" y="77"/>
                        <a:pt x="46" y="77"/>
                      </a:cubicBezTo>
                      <a:cubicBezTo>
                        <a:pt x="46" y="35"/>
                        <a:pt x="46" y="35"/>
                        <a:pt x="46" y="35"/>
                      </a:cubicBezTo>
                      <a:cubicBezTo>
                        <a:pt x="46" y="25"/>
                        <a:pt x="43" y="19"/>
                        <a:pt x="36" y="19"/>
                      </a:cubicBezTo>
                      <a:cubicBezTo>
                        <a:pt x="30" y="19"/>
                        <a:pt x="26" y="24"/>
                        <a:pt x="25" y="27"/>
                      </a:cubicBezTo>
                      <a:cubicBezTo>
                        <a:pt x="24" y="29"/>
                        <a:pt x="24" y="31"/>
                        <a:pt x="24" y="33"/>
                      </a:cubicBezTo>
                      <a:cubicBezTo>
                        <a:pt x="24" y="77"/>
                        <a:pt x="24" y="77"/>
                        <a:pt x="24" y="77"/>
                      </a:cubicBezTo>
                      <a:cubicBezTo>
                        <a:pt x="1" y="77"/>
                        <a:pt x="1" y="77"/>
                        <a:pt x="1" y="77"/>
                      </a:cubicBezTo>
                      <a:lnTo>
                        <a:pt x="1" y="26"/>
                      </a:ln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3">
                  <a:extLst>
                    <a:ext uri="{FF2B5EF4-FFF2-40B4-BE49-F238E27FC236}">
                      <a16:creationId xmlns:a16="http://schemas.microsoft.com/office/drawing/2014/main" id="{5FEBBA72-328A-4DE5-84AC-5763FC4BABC0}"/>
                    </a:ext>
                  </a:extLst>
                </p:cNvPr>
                <p:cNvSpPr>
                  <a:spLocks noEditPoints="1"/>
                </p:cNvSpPr>
                <p:nvPr/>
              </p:nvSpPr>
              <p:spPr bwMode="auto">
                <a:xfrm>
                  <a:off x="6564302" y="3282958"/>
                  <a:ext cx="95250" cy="95250"/>
                </a:xfrm>
                <a:custGeom>
                  <a:avLst/>
                  <a:gdLst>
                    <a:gd name="T0" fmla="*/ 79 w 79"/>
                    <a:gd name="T1" fmla="*/ 39 h 79"/>
                    <a:gd name="T2" fmla="*/ 39 w 79"/>
                    <a:gd name="T3" fmla="*/ 79 h 79"/>
                    <a:gd name="T4" fmla="*/ 0 w 79"/>
                    <a:gd name="T5" fmla="*/ 40 h 79"/>
                    <a:gd name="T6" fmla="*/ 40 w 79"/>
                    <a:gd name="T7" fmla="*/ 0 h 79"/>
                    <a:gd name="T8" fmla="*/ 79 w 79"/>
                    <a:gd name="T9" fmla="*/ 39 h 79"/>
                    <a:gd name="T10" fmla="*/ 24 w 79"/>
                    <a:gd name="T11" fmla="*/ 40 h 79"/>
                    <a:gd name="T12" fmla="*/ 40 w 79"/>
                    <a:gd name="T13" fmla="*/ 62 h 79"/>
                    <a:gd name="T14" fmla="*/ 55 w 79"/>
                    <a:gd name="T15" fmla="*/ 40 h 79"/>
                    <a:gd name="T16" fmla="*/ 40 w 79"/>
                    <a:gd name="T17" fmla="*/ 17 h 79"/>
                    <a:gd name="T18" fmla="*/ 24 w 79"/>
                    <a:gd name="T19"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79" y="39"/>
                      </a:moveTo>
                      <a:cubicBezTo>
                        <a:pt x="79" y="66"/>
                        <a:pt x="59" y="79"/>
                        <a:pt x="39" y="79"/>
                      </a:cubicBezTo>
                      <a:cubicBezTo>
                        <a:pt x="17" y="79"/>
                        <a:pt x="0" y="65"/>
                        <a:pt x="0" y="40"/>
                      </a:cubicBezTo>
                      <a:cubicBezTo>
                        <a:pt x="0" y="16"/>
                        <a:pt x="16" y="0"/>
                        <a:pt x="40" y="0"/>
                      </a:cubicBezTo>
                      <a:cubicBezTo>
                        <a:pt x="63" y="0"/>
                        <a:pt x="79" y="16"/>
                        <a:pt x="79" y="39"/>
                      </a:cubicBezTo>
                      <a:close/>
                      <a:moveTo>
                        <a:pt x="24" y="40"/>
                      </a:moveTo>
                      <a:cubicBezTo>
                        <a:pt x="24" y="53"/>
                        <a:pt x="29" y="62"/>
                        <a:pt x="40" y="62"/>
                      </a:cubicBezTo>
                      <a:cubicBezTo>
                        <a:pt x="49" y="62"/>
                        <a:pt x="55" y="53"/>
                        <a:pt x="55" y="40"/>
                      </a:cubicBezTo>
                      <a:cubicBezTo>
                        <a:pt x="55" y="28"/>
                        <a:pt x="50" y="17"/>
                        <a:pt x="40" y="17"/>
                      </a:cubicBezTo>
                      <a:cubicBezTo>
                        <a:pt x="28" y="17"/>
                        <a:pt x="24" y="28"/>
                        <a:pt x="24" y="4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4">
                  <a:extLst>
                    <a:ext uri="{FF2B5EF4-FFF2-40B4-BE49-F238E27FC236}">
                      <a16:creationId xmlns:a16="http://schemas.microsoft.com/office/drawing/2014/main" id="{86B0C9E9-BC63-4C2F-AB25-90B07C8066D4}"/>
                    </a:ext>
                  </a:extLst>
                </p:cNvPr>
                <p:cNvSpPr>
                  <a:spLocks/>
                </p:cNvSpPr>
                <p:nvPr/>
              </p:nvSpPr>
              <p:spPr bwMode="auto">
                <a:xfrm>
                  <a:off x="6675425" y="3282958"/>
                  <a:ext cx="57150" cy="92075"/>
                </a:xfrm>
                <a:custGeom>
                  <a:avLst/>
                  <a:gdLst>
                    <a:gd name="T0" fmla="*/ 0 w 47"/>
                    <a:gd name="T1" fmla="*/ 27 h 77"/>
                    <a:gd name="T2" fmla="*/ 0 w 47"/>
                    <a:gd name="T3" fmla="*/ 2 h 77"/>
                    <a:gd name="T4" fmla="*/ 20 w 47"/>
                    <a:gd name="T5" fmla="*/ 2 h 77"/>
                    <a:gd name="T6" fmla="*/ 21 w 47"/>
                    <a:gd name="T7" fmla="*/ 16 h 77"/>
                    <a:gd name="T8" fmla="*/ 21 w 47"/>
                    <a:gd name="T9" fmla="*/ 16 h 77"/>
                    <a:gd name="T10" fmla="*/ 42 w 47"/>
                    <a:gd name="T11" fmla="*/ 0 h 77"/>
                    <a:gd name="T12" fmla="*/ 47 w 47"/>
                    <a:gd name="T13" fmla="*/ 0 h 77"/>
                    <a:gd name="T14" fmla="*/ 47 w 47"/>
                    <a:gd name="T15" fmla="*/ 23 h 77"/>
                    <a:gd name="T16" fmla="*/ 41 w 47"/>
                    <a:gd name="T17" fmla="*/ 22 h 77"/>
                    <a:gd name="T18" fmla="*/ 24 w 47"/>
                    <a:gd name="T19" fmla="*/ 34 h 77"/>
                    <a:gd name="T20" fmla="*/ 24 w 47"/>
                    <a:gd name="T21" fmla="*/ 39 h 77"/>
                    <a:gd name="T22" fmla="*/ 24 w 47"/>
                    <a:gd name="T23" fmla="*/ 77 h 77"/>
                    <a:gd name="T24" fmla="*/ 0 w 47"/>
                    <a:gd name="T25" fmla="*/ 77 h 77"/>
                    <a:gd name="T26" fmla="*/ 0 w 47"/>
                    <a:gd name="T2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7">
                      <a:moveTo>
                        <a:pt x="0" y="27"/>
                      </a:moveTo>
                      <a:cubicBezTo>
                        <a:pt x="0" y="15"/>
                        <a:pt x="0" y="8"/>
                        <a:pt x="0" y="2"/>
                      </a:cubicBezTo>
                      <a:cubicBezTo>
                        <a:pt x="20" y="2"/>
                        <a:pt x="20" y="2"/>
                        <a:pt x="20" y="2"/>
                      </a:cubicBezTo>
                      <a:cubicBezTo>
                        <a:pt x="21" y="16"/>
                        <a:pt x="21" y="16"/>
                        <a:pt x="21" y="16"/>
                      </a:cubicBezTo>
                      <a:cubicBezTo>
                        <a:pt x="21" y="16"/>
                        <a:pt x="21" y="16"/>
                        <a:pt x="21" y="16"/>
                      </a:cubicBezTo>
                      <a:cubicBezTo>
                        <a:pt x="25" y="5"/>
                        <a:pt x="35" y="0"/>
                        <a:pt x="42" y="0"/>
                      </a:cubicBezTo>
                      <a:cubicBezTo>
                        <a:pt x="44" y="0"/>
                        <a:pt x="45" y="0"/>
                        <a:pt x="47" y="0"/>
                      </a:cubicBezTo>
                      <a:cubicBezTo>
                        <a:pt x="47" y="23"/>
                        <a:pt x="47" y="23"/>
                        <a:pt x="47" y="23"/>
                      </a:cubicBezTo>
                      <a:cubicBezTo>
                        <a:pt x="45" y="22"/>
                        <a:pt x="43" y="22"/>
                        <a:pt x="41" y="22"/>
                      </a:cubicBezTo>
                      <a:cubicBezTo>
                        <a:pt x="32" y="22"/>
                        <a:pt x="26" y="26"/>
                        <a:pt x="24" y="34"/>
                      </a:cubicBezTo>
                      <a:cubicBezTo>
                        <a:pt x="24" y="35"/>
                        <a:pt x="24" y="37"/>
                        <a:pt x="24" y="39"/>
                      </a:cubicBezTo>
                      <a:cubicBezTo>
                        <a:pt x="24" y="77"/>
                        <a:pt x="24" y="77"/>
                        <a:pt x="24" y="77"/>
                      </a:cubicBezTo>
                      <a:cubicBezTo>
                        <a:pt x="0" y="77"/>
                        <a:pt x="0" y="77"/>
                        <a:pt x="0" y="77"/>
                      </a:cubicBezTo>
                      <a:lnTo>
                        <a:pt x="0" y="27"/>
                      </a:ln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5">
                  <a:extLst>
                    <a:ext uri="{FF2B5EF4-FFF2-40B4-BE49-F238E27FC236}">
                      <a16:creationId xmlns:a16="http://schemas.microsoft.com/office/drawing/2014/main" id="{897A4429-6975-413A-B9E8-F854A443A1A4}"/>
                    </a:ext>
                  </a:extLst>
                </p:cNvPr>
                <p:cNvSpPr>
                  <a:spLocks noEditPoints="1"/>
                </p:cNvSpPr>
                <p:nvPr/>
              </p:nvSpPr>
              <p:spPr bwMode="auto">
                <a:xfrm>
                  <a:off x="6740509" y="3282958"/>
                  <a:ext cx="85725" cy="95250"/>
                </a:xfrm>
                <a:custGeom>
                  <a:avLst/>
                  <a:gdLst>
                    <a:gd name="T0" fmla="*/ 22 w 72"/>
                    <a:gd name="T1" fmla="*/ 47 h 79"/>
                    <a:gd name="T2" fmla="*/ 44 w 72"/>
                    <a:gd name="T3" fmla="*/ 62 h 79"/>
                    <a:gd name="T4" fmla="*/ 64 w 72"/>
                    <a:gd name="T5" fmla="*/ 58 h 79"/>
                    <a:gd name="T6" fmla="*/ 68 w 72"/>
                    <a:gd name="T7" fmla="*/ 74 h 79"/>
                    <a:gd name="T8" fmla="*/ 40 w 72"/>
                    <a:gd name="T9" fmla="*/ 79 h 79"/>
                    <a:gd name="T10" fmla="*/ 0 w 72"/>
                    <a:gd name="T11" fmla="*/ 40 h 79"/>
                    <a:gd name="T12" fmla="*/ 38 w 72"/>
                    <a:gd name="T13" fmla="*/ 0 h 79"/>
                    <a:gd name="T14" fmla="*/ 72 w 72"/>
                    <a:gd name="T15" fmla="*/ 38 h 79"/>
                    <a:gd name="T16" fmla="*/ 71 w 72"/>
                    <a:gd name="T17" fmla="*/ 47 h 79"/>
                    <a:gd name="T18" fmla="*/ 22 w 72"/>
                    <a:gd name="T19" fmla="*/ 47 h 79"/>
                    <a:gd name="T20" fmla="*/ 50 w 72"/>
                    <a:gd name="T21" fmla="*/ 31 h 79"/>
                    <a:gd name="T22" fmla="*/ 37 w 72"/>
                    <a:gd name="T23" fmla="*/ 16 h 79"/>
                    <a:gd name="T24" fmla="*/ 22 w 72"/>
                    <a:gd name="T25" fmla="*/ 31 h 79"/>
                    <a:gd name="T26" fmla="*/ 50 w 72"/>
                    <a:gd name="T27" fmla="*/ 3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9">
                      <a:moveTo>
                        <a:pt x="22" y="47"/>
                      </a:moveTo>
                      <a:cubicBezTo>
                        <a:pt x="23" y="57"/>
                        <a:pt x="33" y="62"/>
                        <a:pt x="44" y="62"/>
                      </a:cubicBezTo>
                      <a:cubicBezTo>
                        <a:pt x="52" y="62"/>
                        <a:pt x="58" y="60"/>
                        <a:pt x="64" y="58"/>
                      </a:cubicBezTo>
                      <a:cubicBezTo>
                        <a:pt x="68" y="74"/>
                        <a:pt x="68" y="74"/>
                        <a:pt x="68" y="74"/>
                      </a:cubicBezTo>
                      <a:cubicBezTo>
                        <a:pt x="60" y="77"/>
                        <a:pt x="50" y="79"/>
                        <a:pt x="40" y="79"/>
                      </a:cubicBezTo>
                      <a:cubicBezTo>
                        <a:pt x="14" y="79"/>
                        <a:pt x="0" y="64"/>
                        <a:pt x="0" y="40"/>
                      </a:cubicBezTo>
                      <a:cubicBezTo>
                        <a:pt x="0" y="21"/>
                        <a:pt x="12" y="0"/>
                        <a:pt x="38" y="0"/>
                      </a:cubicBezTo>
                      <a:cubicBezTo>
                        <a:pt x="62" y="0"/>
                        <a:pt x="72" y="19"/>
                        <a:pt x="72" y="38"/>
                      </a:cubicBezTo>
                      <a:cubicBezTo>
                        <a:pt x="72" y="42"/>
                        <a:pt x="71" y="45"/>
                        <a:pt x="71" y="47"/>
                      </a:cubicBezTo>
                      <a:lnTo>
                        <a:pt x="22" y="47"/>
                      </a:lnTo>
                      <a:close/>
                      <a:moveTo>
                        <a:pt x="50" y="31"/>
                      </a:moveTo>
                      <a:cubicBezTo>
                        <a:pt x="50" y="25"/>
                        <a:pt x="47" y="16"/>
                        <a:pt x="37" y="16"/>
                      </a:cubicBezTo>
                      <a:cubicBezTo>
                        <a:pt x="27" y="16"/>
                        <a:pt x="23" y="25"/>
                        <a:pt x="22" y="31"/>
                      </a:cubicBezTo>
                      <a:lnTo>
                        <a:pt x="50" y="31"/>
                      </a:ln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6">
                  <a:extLst>
                    <a:ext uri="{FF2B5EF4-FFF2-40B4-BE49-F238E27FC236}">
                      <a16:creationId xmlns:a16="http://schemas.microsoft.com/office/drawing/2014/main" id="{C6D0A187-7813-40AA-A3AB-79058E5F9E4C}"/>
                    </a:ext>
                  </a:extLst>
                </p:cNvPr>
                <p:cNvSpPr>
                  <a:spLocks noEditPoints="1"/>
                </p:cNvSpPr>
                <p:nvPr/>
              </p:nvSpPr>
              <p:spPr bwMode="auto">
                <a:xfrm>
                  <a:off x="6905625" y="3213100"/>
                  <a:ext cx="196850" cy="196850"/>
                </a:xfrm>
                <a:custGeom>
                  <a:avLst/>
                  <a:gdLst>
                    <a:gd name="T0" fmla="*/ 82 w 164"/>
                    <a:gd name="T1" fmla="*/ 0 h 164"/>
                    <a:gd name="T2" fmla="*/ 0 w 164"/>
                    <a:gd name="T3" fmla="*/ 82 h 164"/>
                    <a:gd name="T4" fmla="*/ 82 w 164"/>
                    <a:gd name="T5" fmla="*/ 164 h 164"/>
                    <a:gd name="T6" fmla="*/ 164 w 164"/>
                    <a:gd name="T7" fmla="*/ 82 h 164"/>
                    <a:gd name="T8" fmla="*/ 82 w 164"/>
                    <a:gd name="T9" fmla="*/ 0 h 164"/>
                    <a:gd name="T10" fmla="*/ 49 w 164"/>
                    <a:gd name="T11" fmla="*/ 132 h 164"/>
                    <a:gd name="T12" fmla="*/ 49 w 164"/>
                    <a:gd name="T13" fmla="*/ 33 h 164"/>
                    <a:gd name="T14" fmla="*/ 135 w 164"/>
                    <a:gd name="T15" fmla="*/ 82 h 164"/>
                    <a:gd name="T16" fmla="*/ 49 w 164"/>
                    <a:gd name="T17" fmla="*/ 1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64">
                      <a:moveTo>
                        <a:pt x="82" y="0"/>
                      </a:moveTo>
                      <a:cubicBezTo>
                        <a:pt x="37" y="0"/>
                        <a:pt x="0" y="37"/>
                        <a:pt x="0" y="82"/>
                      </a:cubicBezTo>
                      <a:cubicBezTo>
                        <a:pt x="0" y="128"/>
                        <a:pt x="37" y="164"/>
                        <a:pt x="82" y="164"/>
                      </a:cubicBezTo>
                      <a:cubicBezTo>
                        <a:pt x="127" y="164"/>
                        <a:pt x="164" y="128"/>
                        <a:pt x="164" y="82"/>
                      </a:cubicBezTo>
                      <a:cubicBezTo>
                        <a:pt x="164" y="37"/>
                        <a:pt x="127" y="0"/>
                        <a:pt x="82" y="0"/>
                      </a:cubicBezTo>
                      <a:close/>
                      <a:moveTo>
                        <a:pt x="49" y="132"/>
                      </a:moveTo>
                      <a:cubicBezTo>
                        <a:pt x="49" y="33"/>
                        <a:pt x="49" y="33"/>
                        <a:pt x="49" y="33"/>
                      </a:cubicBezTo>
                      <a:cubicBezTo>
                        <a:pt x="135" y="82"/>
                        <a:pt x="135" y="82"/>
                        <a:pt x="135" y="82"/>
                      </a:cubicBezTo>
                      <a:lnTo>
                        <a:pt x="49" y="1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a:extLst>
                  <a:ext uri="{FF2B5EF4-FFF2-40B4-BE49-F238E27FC236}">
                    <a16:creationId xmlns:a16="http://schemas.microsoft.com/office/drawing/2014/main" id="{0ABA717A-F86B-47AC-A773-21A52ED6D5AE}"/>
                  </a:ext>
                </a:extLst>
              </p:cNvPr>
              <p:cNvGrpSpPr/>
              <p:nvPr/>
            </p:nvGrpSpPr>
            <p:grpSpPr>
              <a:xfrm>
                <a:off x="3218376" y="1398685"/>
                <a:ext cx="1785725" cy="434915"/>
                <a:chOff x="3218376" y="1398685"/>
                <a:chExt cx="1785725" cy="434915"/>
              </a:xfrm>
            </p:grpSpPr>
            <p:grpSp>
              <p:nvGrpSpPr>
                <p:cNvPr id="52" name="组合 51">
                  <a:extLst>
                    <a:ext uri="{FF2B5EF4-FFF2-40B4-BE49-F238E27FC236}">
                      <a16:creationId xmlns:a16="http://schemas.microsoft.com/office/drawing/2014/main" id="{079F5C93-58D2-421B-9221-57CE55AAD5F0}"/>
                    </a:ext>
                  </a:extLst>
                </p:cNvPr>
                <p:cNvGrpSpPr/>
                <p:nvPr/>
              </p:nvGrpSpPr>
              <p:grpSpPr>
                <a:xfrm>
                  <a:off x="3218376" y="1447398"/>
                  <a:ext cx="1785725" cy="356549"/>
                  <a:chOff x="5572125" y="1187450"/>
                  <a:chExt cx="1900237" cy="379413"/>
                </a:xfrm>
              </p:grpSpPr>
              <p:sp>
                <p:nvSpPr>
                  <p:cNvPr id="53" name="Rectangle 19">
                    <a:extLst>
                      <a:ext uri="{FF2B5EF4-FFF2-40B4-BE49-F238E27FC236}">
                        <a16:creationId xmlns:a16="http://schemas.microsoft.com/office/drawing/2014/main" id="{2B4D284E-586B-492D-A1FC-72CB2535A21F}"/>
                      </a:ext>
                    </a:extLst>
                  </p:cNvPr>
                  <p:cNvSpPr>
                    <a:spLocks noChangeArrowheads="1"/>
                  </p:cNvSpPr>
                  <p:nvPr/>
                </p:nvSpPr>
                <p:spPr bwMode="auto">
                  <a:xfrm>
                    <a:off x="6027737" y="1546225"/>
                    <a:ext cx="1444625" cy="20638"/>
                  </a:xfrm>
                  <a:prstGeom prst="rect">
                    <a:avLst/>
                  </a:prstGeom>
                  <a:solidFill>
                    <a:srgbClr val="F6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a:extLst>
                      <a:ext uri="{FF2B5EF4-FFF2-40B4-BE49-F238E27FC236}">
                        <a16:creationId xmlns:a16="http://schemas.microsoft.com/office/drawing/2014/main" id="{A74D8993-4E8D-493B-BFB7-2E5507E5F559}"/>
                      </a:ext>
                    </a:extLst>
                  </p:cNvPr>
                  <p:cNvSpPr>
                    <a:spLocks/>
                  </p:cNvSpPr>
                  <p:nvPr/>
                </p:nvSpPr>
                <p:spPr bwMode="auto">
                  <a:xfrm>
                    <a:off x="5572125" y="1187450"/>
                    <a:ext cx="220663" cy="192088"/>
                  </a:xfrm>
                  <a:custGeom>
                    <a:avLst/>
                    <a:gdLst>
                      <a:gd name="T0" fmla="*/ 96 w 184"/>
                      <a:gd name="T1" fmla="*/ 155 h 160"/>
                      <a:gd name="T2" fmla="*/ 64 w 184"/>
                      <a:gd name="T3" fmla="*/ 129 h 160"/>
                      <a:gd name="T4" fmla="*/ 93 w 184"/>
                      <a:gd name="T5" fmla="*/ 133 h 160"/>
                      <a:gd name="T6" fmla="*/ 184 w 184"/>
                      <a:gd name="T7" fmla="*/ 66 h 160"/>
                      <a:gd name="T8" fmla="*/ 93 w 184"/>
                      <a:gd name="T9" fmla="*/ 0 h 160"/>
                      <a:gd name="T10" fmla="*/ 0 w 184"/>
                      <a:gd name="T11" fmla="*/ 68 h 160"/>
                      <a:gd name="T12" fmla="*/ 96 w 184"/>
                      <a:gd name="T13" fmla="*/ 155 h 160"/>
                    </a:gdLst>
                    <a:ahLst/>
                    <a:cxnLst>
                      <a:cxn ang="0">
                        <a:pos x="T0" y="T1"/>
                      </a:cxn>
                      <a:cxn ang="0">
                        <a:pos x="T2" y="T3"/>
                      </a:cxn>
                      <a:cxn ang="0">
                        <a:pos x="T4" y="T5"/>
                      </a:cxn>
                      <a:cxn ang="0">
                        <a:pos x="T6" y="T7"/>
                      </a:cxn>
                      <a:cxn ang="0">
                        <a:pos x="T8" y="T9"/>
                      </a:cxn>
                      <a:cxn ang="0">
                        <a:pos x="T10" y="T11"/>
                      </a:cxn>
                      <a:cxn ang="0">
                        <a:pos x="T12" y="T13"/>
                      </a:cxn>
                    </a:cxnLst>
                    <a:rect l="0" t="0" r="r" b="b"/>
                    <a:pathLst>
                      <a:path w="184" h="160">
                        <a:moveTo>
                          <a:pt x="96" y="155"/>
                        </a:moveTo>
                        <a:cubicBezTo>
                          <a:pt x="81" y="149"/>
                          <a:pt x="71" y="140"/>
                          <a:pt x="64" y="129"/>
                        </a:cubicBezTo>
                        <a:cubicBezTo>
                          <a:pt x="73" y="131"/>
                          <a:pt x="83" y="133"/>
                          <a:pt x="93" y="133"/>
                        </a:cubicBezTo>
                        <a:cubicBezTo>
                          <a:pt x="143" y="133"/>
                          <a:pt x="184" y="103"/>
                          <a:pt x="184" y="66"/>
                        </a:cubicBezTo>
                        <a:cubicBezTo>
                          <a:pt x="184" y="30"/>
                          <a:pt x="143" y="0"/>
                          <a:pt x="93" y="0"/>
                        </a:cubicBezTo>
                        <a:cubicBezTo>
                          <a:pt x="44" y="0"/>
                          <a:pt x="0" y="27"/>
                          <a:pt x="0" y="68"/>
                        </a:cubicBezTo>
                        <a:cubicBezTo>
                          <a:pt x="0" y="117"/>
                          <a:pt x="54" y="160"/>
                          <a:pt x="96" y="155"/>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1">
                    <a:extLst>
                      <a:ext uri="{FF2B5EF4-FFF2-40B4-BE49-F238E27FC236}">
                        <a16:creationId xmlns:a16="http://schemas.microsoft.com/office/drawing/2014/main" id="{28E42AAF-F2CA-4E22-A9A2-1A271C931253}"/>
                      </a:ext>
                    </a:extLst>
                  </p:cNvPr>
                  <p:cNvSpPr>
                    <a:spLocks/>
                  </p:cNvSpPr>
                  <p:nvPr/>
                </p:nvSpPr>
                <p:spPr bwMode="auto">
                  <a:xfrm>
                    <a:off x="5722937" y="1260475"/>
                    <a:ext cx="149225" cy="152400"/>
                  </a:xfrm>
                  <a:custGeom>
                    <a:avLst/>
                    <a:gdLst>
                      <a:gd name="T0" fmla="*/ 0 w 124"/>
                      <a:gd name="T1" fmla="*/ 81 h 126"/>
                      <a:gd name="T2" fmla="*/ 61 w 124"/>
                      <a:gd name="T3" fmla="*/ 126 h 126"/>
                      <a:gd name="T4" fmla="*/ 124 w 124"/>
                      <a:gd name="T5" fmla="*/ 62 h 126"/>
                      <a:gd name="T6" fmla="*/ 71 w 124"/>
                      <a:gd name="T7" fmla="*/ 0 h 126"/>
                      <a:gd name="T8" fmla="*/ 72 w 124"/>
                      <a:gd name="T9" fmla="*/ 5 h 126"/>
                      <a:gd name="T10" fmla="*/ 0 w 124"/>
                      <a:gd name="T11" fmla="*/ 81 h 126"/>
                    </a:gdLst>
                    <a:ahLst/>
                    <a:cxnLst>
                      <a:cxn ang="0">
                        <a:pos x="T0" y="T1"/>
                      </a:cxn>
                      <a:cxn ang="0">
                        <a:pos x="T2" y="T3"/>
                      </a:cxn>
                      <a:cxn ang="0">
                        <a:pos x="T4" y="T5"/>
                      </a:cxn>
                      <a:cxn ang="0">
                        <a:pos x="T6" y="T7"/>
                      </a:cxn>
                      <a:cxn ang="0">
                        <a:pos x="T8" y="T9"/>
                      </a:cxn>
                      <a:cxn ang="0">
                        <a:pos x="T10" y="T11"/>
                      </a:cxn>
                    </a:cxnLst>
                    <a:rect l="0" t="0" r="r" b="b"/>
                    <a:pathLst>
                      <a:path w="124" h="126">
                        <a:moveTo>
                          <a:pt x="0" y="81"/>
                        </a:moveTo>
                        <a:cubicBezTo>
                          <a:pt x="8" y="107"/>
                          <a:pt x="32" y="126"/>
                          <a:pt x="61" y="126"/>
                        </a:cubicBezTo>
                        <a:cubicBezTo>
                          <a:pt x="96" y="126"/>
                          <a:pt x="124" y="97"/>
                          <a:pt x="124" y="62"/>
                        </a:cubicBezTo>
                        <a:cubicBezTo>
                          <a:pt x="124" y="31"/>
                          <a:pt x="101" y="5"/>
                          <a:pt x="71" y="0"/>
                        </a:cubicBezTo>
                        <a:cubicBezTo>
                          <a:pt x="72" y="1"/>
                          <a:pt x="72" y="3"/>
                          <a:pt x="72" y="5"/>
                        </a:cubicBezTo>
                        <a:cubicBezTo>
                          <a:pt x="72" y="41"/>
                          <a:pt x="42" y="71"/>
                          <a:pt x="0" y="81"/>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2">
                    <a:extLst>
                      <a:ext uri="{FF2B5EF4-FFF2-40B4-BE49-F238E27FC236}">
                        <a16:creationId xmlns:a16="http://schemas.microsoft.com/office/drawing/2014/main" id="{B7D4FAE9-5AE3-42B3-AEC8-3C0411345158}"/>
                      </a:ext>
                    </a:extLst>
                  </p:cNvPr>
                  <p:cNvSpPr>
                    <a:spLocks/>
                  </p:cNvSpPr>
                  <p:nvPr/>
                </p:nvSpPr>
                <p:spPr bwMode="auto">
                  <a:xfrm>
                    <a:off x="5654675" y="1403350"/>
                    <a:ext cx="282575" cy="152400"/>
                  </a:xfrm>
                  <a:custGeom>
                    <a:avLst/>
                    <a:gdLst>
                      <a:gd name="T0" fmla="*/ 181 w 236"/>
                      <a:gd name="T1" fmla="*/ 0 h 128"/>
                      <a:gd name="T2" fmla="*/ 118 w 236"/>
                      <a:gd name="T3" fmla="*/ 29 h 128"/>
                      <a:gd name="T4" fmla="*/ 54 w 236"/>
                      <a:gd name="T5" fmla="*/ 0 h 128"/>
                      <a:gd name="T6" fmla="*/ 0 w 236"/>
                      <a:gd name="T7" fmla="*/ 100 h 128"/>
                      <a:gd name="T8" fmla="*/ 3 w 236"/>
                      <a:gd name="T9" fmla="*/ 128 h 128"/>
                      <a:gd name="T10" fmla="*/ 232 w 236"/>
                      <a:gd name="T11" fmla="*/ 128 h 128"/>
                      <a:gd name="T12" fmla="*/ 236 w 236"/>
                      <a:gd name="T13" fmla="*/ 100 h 128"/>
                      <a:gd name="T14" fmla="*/ 181 w 236"/>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28">
                        <a:moveTo>
                          <a:pt x="181" y="0"/>
                        </a:moveTo>
                        <a:cubicBezTo>
                          <a:pt x="166" y="18"/>
                          <a:pt x="143" y="29"/>
                          <a:pt x="118" y="29"/>
                        </a:cubicBezTo>
                        <a:cubicBezTo>
                          <a:pt x="92" y="29"/>
                          <a:pt x="70" y="18"/>
                          <a:pt x="54" y="0"/>
                        </a:cubicBezTo>
                        <a:cubicBezTo>
                          <a:pt x="21" y="21"/>
                          <a:pt x="0" y="58"/>
                          <a:pt x="0" y="100"/>
                        </a:cubicBezTo>
                        <a:cubicBezTo>
                          <a:pt x="0" y="109"/>
                          <a:pt x="1" y="119"/>
                          <a:pt x="3" y="128"/>
                        </a:cubicBezTo>
                        <a:cubicBezTo>
                          <a:pt x="232" y="128"/>
                          <a:pt x="232" y="128"/>
                          <a:pt x="232" y="128"/>
                        </a:cubicBezTo>
                        <a:cubicBezTo>
                          <a:pt x="234" y="119"/>
                          <a:pt x="236" y="109"/>
                          <a:pt x="236" y="100"/>
                        </a:cubicBezTo>
                        <a:cubicBezTo>
                          <a:pt x="236" y="58"/>
                          <a:pt x="214" y="21"/>
                          <a:pt x="181" y="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3" name="文本框 92">
                  <a:extLst>
                    <a:ext uri="{FF2B5EF4-FFF2-40B4-BE49-F238E27FC236}">
                      <a16:creationId xmlns:a16="http://schemas.microsoft.com/office/drawing/2014/main" id="{279269F4-9C0F-4A2A-BEB8-8E5054203366}"/>
                    </a:ext>
                  </a:extLst>
                </p:cNvPr>
                <p:cNvSpPr txBox="1"/>
                <p:nvPr/>
              </p:nvSpPr>
              <p:spPr>
                <a:xfrm>
                  <a:off x="3633485" y="1398685"/>
                  <a:ext cx="1339834" cy="434915"/>
                </a:xfrm>
                <a:prstGeom prst="rect">
                  <a:avLst/>
                </a:prstGeom>
                <a:noFill/>
              </p:spPr>
              <p:txBody>
                <a:bodyPr wrap="none" rtlCol="0">
                  <a:spAutoFit/>
                </a:bodyPr>
                <a:lstStyle/>
                <a:p>
                  <a:r>
                    <a:rPr lang="zh-CN" altLang="en-US" sz="2000" dirty="0">
                      <a:solidFill>
                        <a:srgbClr val="F6F5F5"/>
                      </a:solidFill>
                      <a:latin typeface="Arial Nova" panose="020B0604020202020204" pitchFamily="34" charset="0"/>
                      <a:ea typeface="Arial Unicode MS" panose="020B0604020202020204" pitchFamily="34" charset="-122"/>
                      <a:cs typeface="Arial Unicode MS" panose="020B0604020202020204" pitchFamily="34" charset="-122"/>
                    </a:rPr>
                    <a:t>综合成绩</a:t>
                  </a:r>
                </a:p>
              </p:txBody>
            </p:sp>
          </p:grpSp>
          <p:sp>
            <p:nvSpPr>
              <p:cNvPr id="99" name="文本框 98">
                <a:extLst>
                  <a:ext uri="{FF2B5EF4-FFF2-40B4-BE49-F238E27FC236}">
                    <a16:creationId xmlns:a16="http://schemas.microsoft.com/office/drawing/2014/main" id="{1CA05B33-91FB-492D-ABF0-852A656F964B}"/>
                  </a:ext>
                </a:extLst>
              </p:cNvPr>
              <p:cNvSpPr txBox="1"/>
              <p:nvPr/>
            </p:nvSpPr>
            <p:spPr>
              <a:xfrm>
                <a:off x="3621295" y="2018273"/>
                <a:ext cx="1250613" cy="949982"/>
              </a:xfrm>
              <a:prstGeom prst="rect">
                <a:avLst/>
              </a:prstGeom>
              <a:noFill/>
            </p:spPr>
            <p:txBody>
              <a:bodyPr wrap="square" rtlCol="0">
                <a:spAutoFit/>
              </a:bodyPr>
              <a:lstStyle/>
              <a:p>
                <a:pPr>
                  <a:lnSpc>
                    <a:spcPct val="150000"/>
                  </a:lnSpc>
                </a:pPr>
                <a:r>
                  <a:rPr lang="zh-CN" altLang="en-US"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平时成绩</a:t>
                </a:r>
                <a:endParaRPr lang="en-US" altLang="zh-CN"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pPr>
                  <a:lnSpc>
                    <a:spcPct val="150000"/>
                  </a:lnSpc>
                </a:pPr>
                <a:r>
                  <a:rPr lang="zh-CN" altLang="en-US"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期末成绩</a:t>
                </a:r>
              </a:p>
            </p:txBody>
          </p:sp>
        </p:grpSp>
        <p:grpSp>
          <p:nvGrpSpPr>
            <p:cNvPr id="4" name="组合 3">
              <a:extLst>
                <a:ext uri="{FF2B5EF4-FFF2-40B4-BE49-F238E27FC236}">
                  <a16:creationId xmlns:a16="http://schemas.microsoft.com/office/drawing/2014/main" id="{48ECADE3-1123-459E-851B-BFB1C23E3460}"/>
                </a:ext>
              </a:extLst>
            </p:cNvPr>
            <p:cNvGrpSpPr/>
            <p:nvPr/>
          </p:nvGrpSpPr>
          <p:grpSpPr>
            <a:xfrm>
              <a:off x="6571802" y="1121270"/>
              <a:ext cx="1420969" cy="1420969"/>
              <a:chOff x="9919768" y="1836880"/>
              <a:chExt cx="1420969" cy="1420969"/>
            </a:xfrm>
          </p:grpSpPr>
          <p:sp>
            <p:nvSpPr>
              <p:cNvPr id="87" name="椭圆 86">
                <a:extLst>
                  <a:ext uri="{FF2B5EF4-FFF2-40B4-BE49-F238E27FC236}">
                    <a16:creationId xmlns:a16="http://schemas.microsoft.com/office/drawing/2014/main" id="{1169BE78-87F3-4150-8F5C-7AE54F442970}"/>
                  </a:ext>
                </a:extLst>
              </p:cNvPr>
              <p:cNvSpPr/>
              <p:nvPr/>
            </p:nvSpPr>
            <p:spPr>
              <a:xfrm>
                <a:off x="9919768" y="1836880"/>
                <a:ext cx="1420969" cy="1420969"/>
              </a:xfrm>
              <a:prstGeom prst="ellipse">
                <a:avLst/>
              </a:prstGeom>
              <a:solidFill>
                <a:schemeClr val="bg1"/>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30B61A81-6D85-46F2-AE43-C843180CBC9F}"/>
                  </a:ext>
                </a:extLst>
              </p:cNvPr>
              <p:cNvGrpSpPr/>
              <p:nvPr/>
            </p:nvGrpSpPr>
            <p:grpSpPr>
              <a:xfrm>
                <a:off x="10249390" y="2059871"/>
                <a:ext cx="756360" cy="319253"/>
                <a:chOff x="10369550" y="2024063"/>
                <a:chExt cx="804862" cy="339725"/>
              </a:xfrm>
            </p:grpSpPr>
            <p:sp>
              <p:nvSpPr>
                <p:cNvPr id="89" name="Rectangle 49">
                  <a:extLst>
                    <a:ext uri="{FF2B5EF4-FFF2-40B4-BE49-F238E27FC236}">
                      <a16:creationId xmlns:a16="http://schemas.microsoft.com/office/drawing/2014/main" id="{422E28FF-28C9-4371-AD82-D812CA529BFE}"/>
                    </a:ext>
                  </a:extLst>
                </p:cNvPr>
                <p:cNvSpPr>
                  <a:spLocks noChangeArrowheads="1"/>
                </p:cNvSpPr>
                <p:nvPr/>
              </p:nvSpPr>
              <p:spPr bwMode="auto">
                <a:xfrm>
                  <a:off x="10369550" y="2352675"/>
                  <a:ext cx="782638" cy="11113"/>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0">
                  <a:extLst>
                    <a:ext uri="{FF2B5EF4-FFF2-40B4-BE49-F238E27FC236}">
                      <a16:creationId xmlns:a16="http://schemas.microsoft.com/office/drawing/2014/main" id="{FDBF5CD7-03DF-49C9-BF2E-DA036134664E}"/>
                    </a:ext>
                  </a:extLst>
                </p:cNvPr>
                <p:cNvSpPr>
                  <a:spLocks/>
                </p:cNvSpPr>
                <p:nvPr/>
              </p:nvSpPr>
              <p:spPr bwMode="auto">
                <a:xfrm>
                  <a:off x="10856912" y="2127250"/>
                  <a:ext cx="114300" cy="177800"/>
                </a:xfrm>
                <a:custGeom>
                  <a:avLst/>
                  <a:gdLst>
                    <a:gd name="T0" fmla="*/ 42 w 95"/>
                    <a:gd name="T1" fmla="*/ 74 h 148"/>
                    <a:gd name="T2" fmla="*/ 95 w 95"/>
                    <a:gd name="T3" fmla="*/ 3 h 148"/>
                    <a:gd name="T4" fmla="*/ 74 w 95"/>
                    <a:gd name="T5" fmla="*/ 0 h 148"/>
                    <a:gd name="T6" fmla="*/ 0 w 95"/>
                    <a:gd name="T7" fmla="*/ 74 h 148"/>
                    <a:gd name="T8" fmla="*/ 74 w 95"/>
                    <a:gd name="T9" fmla="*/ 148 h 148"/>
                    <a:gd name="T10" fmla="*/ 95 w 95"/>
                    <a:gd name="T11" fmla="*/ 145 h 148"/>
                    <a:gd name="T12" fmla="*/ 42 w 95"/>
                    <a:gd name="T13" fmla="*/ 74 h 148"/>
                  </a:gdLst>
                  <a:ahLst/>
                  <a:cxnLst>
                    <a:cxn ang="0">
                      <a:pos x="T0" y="T1"/>
                    </a:cxn>
                    <a:cxn ang="0">
                      <a:pos x="T2" y="T3"/>
                    </a:cxn>
                    <a:cxn ang="0">
                      <a:pos x="T4" y="T5"/>
                    </a:cxn>
                    <a:cxn ang="0">
                      <a:pos x="T6" y="T7"/>
                    </a:cxn>
                    <a:cxn ang="0">
                      <a:pos x="T8" y="T9"/>
                    </a:cxn>
                    <a:cxn ang="0">
                      <a:pos x="T10" y="T11"/>
                    </a:cxn>
                    <a:cxn ang="0">
                      <a:pos x="T12" y="T13"/>
                    </a:cxn>
                  </a:cxnLst>
                  <a:rect l="0" t="0" r="r" b="b"/>
                  <a:pathLst>
                    <a:path w="95" h="148">
                      <a:moveTo>
                        <a:pt x="42" y="74"/>
                      </a:moveTo>
                      <a:cubicBezTo>
                        <a:pt x="42" y="40"/>
                        <a:pt x="64" y="12"/>
                        <a:pt x="95" y="3"/>
                      </a:cubicBezTo>
                      <a:cubicBezTo>
                        <a:pt x="88" y="1"/>
                        <a:pt x="81" y="0"/>
                        <a:pt x="74" y="0"/>
                      </a:cubicBezTo>
                      <a:cubicBezTo>
                        <a:pt x="33" y="0"/>
                        <a:pt x="0" y="33"/>
                        <a:pt x="0" y="74"/>
                      </a:cubicBezTo>
                      <a:cubicBezTo>
                        <a:pt x="0" y="115"/>
                        <a:pt x="33" y="148"/>
                        <a:pt x="74" y="148"/>
                      </a:cubicBezTo>
                      <a:cubicBezTo>
                        <a:pt x="81" y="148"/>
                        <a:pt x="88" y="147"/>
                        <a:pt x="95" y="145"/>
                      </a:cubicBezTo>
                      <a:cubicBezTo>
                        <a:pt x="64" y="136"/>
                        <a:pt x="42" y="107"/>
                        <a:pt x="42" y="74"/>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1">
                  <a:extLst>
                    <a:ext uri="{FF2B5EF4-FFF2-40B4-BE49-F238E27FC236}">
                      <a16:creationId xmlns:a16="http://schemas.microsoft.com/office/drawing/2014/main" id="{0FBC2986-CDE6-43D8-8BF6-6980074D9CF5}"/>
                    </a:ext>
                  </a:extLst>
                </p:cNvPr>
                <p:cNvSpPr>
                  <a:spLocks/>
                </p:cNvSpPr>
                <p:nvPr/>
              </p:nvSpPr>
              <p:spPr bwMode="auto">
                <a:xfrm>
                  <a:off x="10933112" y="2027238"/>
                  <a:ext cx="241300" cy="284163"/>
                </a:xfrm>
                <a:custGeom>
                  <a:avLst/>
                  <a:gdLst>
                    <a:gd name="T0" fmla="*/ 201 w 201"/>
                    <a:gd name="T1" fmla="*/ 142 h 236"/>
                    <a:gd name="T2" fmla="*/ 183 w 201"/>
                    <a:gd name="T3" fmla="*/ 123 h 236"/>
                    <a:gd name="T4" fmla="*/ 191 w 201"/>
                    <a:gd name="T5" fmla="*/ 109 h 236"/>
                    <a:gd name="T6" fmla="*/ 113 w 201"/>
                    <a:gd name="T7" fmla="*/ 90 h 236"/>
                    <a:gd name="T8" fmla="*/ 109 w 201"/>
                    <a:gd name="T9" fmla="*/ 90 h 236"/>
                    <a:gd name="T10" fmla="*/ 124 w 201"/>
                    <a:gd name="T11" fmla="*/ 74 h 236"/>
                    <a:gd name="T12" fmla="*/ 139 w 201"/>
                    <a:gd name="T13" fmla="*/ 44 h 236"/>
                    <a:gd name="T14" fmla="*/ 123 w 201"/>
                    <a:gd name="T15" fmla="*/ 2 h 236"/>
                    <a:gd name="T16" fmla="*/ 104 w 201"/>
                    <a:gd name="T17" fmla="*/ 33 h 236"/>
                    <a:gd name="T18" fmla="*/ 95 w 201"/>
                    <a:gd name="T19" fmla="*/ 46 h 236"/>
                    <a:gd name="T20" fmla="*/ 44 w 201"/>
                    <a:gd name="T21" fmla="*/ 82 h 236"/>
                    <a:gd name="T22" fmla="*/ 0 w 201"/>
                    <a:gd name="T23" fmla="*/ 163 h 236"/>
                    <a:gd name="T24" fmla="*/ 80 w 201"/>
                    <a:gd name="T25" fmla="*/ 236 h 236"/>
                    <a:gd name="T26" fmla="*/ 137 w 201"/>
                    <a:gd name="T27" fmla="*/ 224 h 236"/>
                    <a:gd name="T28" fmla="*/ 171 w 201"/>
                    <a:gd name="T29" fmla="*/ 206 h 236"/>
                    <a:gd name="T30" fmla="*/ 168 w 201"/>
                    <a:gd name="T31" fmla="*/ 198 h 236"/>
                    <a:gd name="T32" fmla="*/ 191 w 201"/>
                    <a:gd name="T33" fmla="*/ 177 h 236"/>
                    <a:gd name="T34" fmla="*/ 180 w 201"/>
                    <a:gd name="T35" fmla="*/ 162 h 236"/>
                    <a:gd name="T36" fmla="*/ 201 w 201"/>
                    <a:gd name="T37" fmla="*/ 14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236">
                      <a:moveTo>
                        <a:pt x="201" y="142"/>
                      </a:moveTo>
                      <a:cubicBezTo>
                        <a:pt x="201" y="134"/>
                        <a:pt x="194" y="127"/>
                        <a:pt x="183" y="123"/>
                      </a:cubicBezTo>
                      <a:cubicBezTo>
                        <a:pt x="188" y="119"/>
                        <a:pt x="192" y="114"/>
                        <a:pt x="191" y="109"/>
                      </a:cubicBezTo>
                      <a:cubicBezTo>
                        <a:pt x="190" y="89"/>
                        <a:pt x="140" y="90"/>
                        <a:pt x="113" y="90"/>
                      </a:cubicBezTo>
                      <a:cubicBezTo>
                        <a:pt x="112" y="90"/>
                        <a:pt x="110" y="90"/>
                        <a:pt x="109" y="90"/>
                      </a:cubicBezTo>
                      <a:cubicBezTo>
                        <a:pt x="109" y="85"/>
                        <a:pt x="123" y="79"/>
                        <a:pt x="124" y="74"/>
                      </a:cubicBezTo>
                      <a:cubicBezTo>
                        <a:pt x="131" y="69"/>
                        <a:pt x="137" y="57"/>
                        <a:pt x="139" y="44"/>
                      </a:cubicBezTo>
                      <a:cubicBezTo>
                        <a:pt x="142" y="23"/>
                        <a:pt x="135" y="4"/>
                        <a:pt x="123" y="2"/>
                      </a:cubicBezTo>
                      <a:cubicBezTo>
                        <a:pt x="111" y="0"/>
                        <a:pt x="107" y="12"/>
                        <a:pt x="104" y="33"/>
                      </a:cubicBezTo>
                      <a:cubicBezTo>
                        <a:pt x="103" y="36"/>
                        <a:pt x="95" y="43"/>
                        <a:pt x="95" y="46"/>
                      </a:cubicBezTo>
                      <a:cubicBezTo>
                        <a:pt x="71" y="54"/>
                        <a:pt x="59" y="74"/>
                        <a:pt x="44" y="82"/>
                      </a:cubicBezTo>
                      <a:cubicBezTo>
                        <a:pt x="12" y="94"/>
                        <a:pt x="0" y="128"/>
                        <a:pt x="0" y="163"/>
                      </a:cubicBezTo>
                      <a:cubicBezTo>
                        <a:pt x="0" y="208"/>
                        <a:pt x="33" y="236"/>
                        <a:pt x="80" y="236"/>
                      </a:cubicBezTo>
                      <a:cubicBezTo>
                        <a:pt x="99" y="236"/>
                        <a:pt x="122" y="234"/>
                        <a:pt x="137" y="224"/>
                      </a:cubicBezTo>
                      <a:cubicBezTo>
                        <a:pt x="156" y="221"/>
                        <a:pt x="171" y="217"/>
                        <a:pt x="171" y="206"/>
                      </a:cubicBezTo>
                      <a:cubicBezTo>
                        <a:pt x="171" y="203"/>
                        <a:pt x="170" y="200"/>
                        <a:pt x="168" y="198"/>
                      </a:cubicBezTo>
                      <a:cubicBezTo>
                        <a:pt x="182" y="193"/>
                        <a:pt x="191" y="186"/>
                        <a:pt x="191" y="177"/>
                      </a:cubicBezTo>
                      <a:cubicBezTo>
                        <a:pt x="191" y="171"/>
                        <a:pt x="187" y="166"/>
                        <a:pt x="180" y="162"/>
                      </a:cubicBezTo>
                      <a:cubicBezTo>
                        <a:pt x="193" y="157"/>
                        <a:pt x="201" y="150"/>
                        <a:pt x="201" y="142"/>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2">
                  <a:extLst>
                    <a:ext uri="{FF2B5EF4-FFF2-40B4-BE49-F238E27FC236}">
                      <a16:creationId xmlns:a16="http://schemas.microsoft.com/office/drawing/2014/main" id="{BA56E6F0-977B-4F17-B3B6-94C22FCF6662}"/>
                    </a:ext>
                  </a:extLst>
                </p:cNvPr>
                <p:cNvSpPr>
                  <a:spLocks noEditPoints="1"/>
                </p:cNvSpPr>
                <p:nvPr/>
              </p:nvSpPr>
              <p:spPr bwMode="auto">
                <a:xfrm>
                  <a:off x="10387012" y="2024063"/>
                  <a:ext cx="188913" cy="293688"/>
                </a:xfrm>
                <a:custGeom>
                  <a:avLst/>
                  <a:gdLst>
                    <a:gd name="T0" fmla="*/ 0 w 158"/>
                    <a:gd name="T1" fmla="*/ 121 h 244"/>
                    <a:gd name="T2" fmla="*/ 78 w 158"/>
                    <a:gd name="T3" fmla="*/ 0 h 244"/>
                    <a:gd name="T4" fmla="*/ 158 w 158"/>
                    <a:gd name="T5" fmla="*/ 120 h 244"/>
                    <a:gd name="T6" fmla="*/ 78 w 158"/>
                    <a:gd name="T7" fmla="*/ 244 h 244"/>
                    <a:gd name="T8" fmla="*/ 0 w 158"/>
                    <a:gd name="T9" fmla="*/ 121 h 244"/>
                    <a:gd name="T10" fmla="*/ 112 w 158"/>
                    <a:gd name="T11" fmla="*/ 122 h 244"/>
                    <a:gd name="T12" fmla="*/ 80 w 158"/>
                    <a:gd name="T13" fmla="*/ 36 h 244"/>
                    <a:gd name="T14" fmla="*/ 47 w 158"/>
                    <a:gd name="T15" fmla="*/ 122 h 244"/>
                    <a:gd name="T16" fmla="*/ 80 w 158"/>
                    <a:gd name="T17" fmla="*/ 208 h 244"/>
                    <a:gd name="T18" fmla="*/ 112 w 158"/>
                    <a:gd name="T19" fmla="*/ 12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244">
                      <a:moveTo>
                        <a:pt x="0" y="121"/>
                      </a:moveTo>
                      <a:cubicBezTo>
                        <a:pt x="0" y="35"/>
                        <a:pt x="29" y="0"/>
                        <a:pt x="78" y="0"/>
                      </a:cubicBezTo>
                      <a:cubicBezTo>
                        <a:pt x="128" y="0"/>
                        <a:pt x="158" y="35"/>
                        <a:pt x="158" y="120"/>
                      </a:cubicBezTo>
                      <a:cubicBezTo>
                        <a:pt x="158" y="205"/>
                        <a:pt x="128" y="244"/>
                        <a:pt x="78" y="244"/>
                      </a:cubicBezTo>
                      <a:cubicBezTo>
                        <a:pt x="29" y="244"/>
                        <a:pt x="0" y="207"/>
                        <a:pt x="0" y="121"/>
                      </a:cubicBezTo>
                      <a:close/>
                      <a:moveTo>
                        <a:pt x="112" y="122"/>
                      </a:moveTo>
                      <a:cubicBezTo>
                        <a:pt x="112" y="59"/>
                        <a:pt x="101" y="36"/>
                        <a:pt x="80" y="36"/>
                      </a:cubicBezTo>
                      <a:cubicBezTo>
                        <a:pt x="58" y="36"/>
                        <a:pt x="47" y="58"/>
                        <a:pt x="47" y="122"/>
                      </a:cubicBezTo>
                      <a:cubicBezTo>
                        <a:pt x="47" y="185"/>
                        <a:pt x="58" y="208"/>
                        <a:pt x="80" y="208"/>
                      </a:cubicBezTo>
                      <a:cubicBezTo>
                        <a:pt x="101" y="208"/>
                        <a:pt x="112" y="185"/>
                        <a:pt x="112" y="122"/>
                      </a:cubicBez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53">
                  <a:extLst>
                    <a:ext uri="{FF2B5EF4-FFF2-40B4-BE49-F238E27FC236}">
                      <a16:creationId xmlns:a16="http://schemas.microsoft.com/office/drawing/2014/main" id="{2C2B21D9-4CE9-4EFE-8FF2-753E79570FCA}"/>
                    </a:ext>
                  </a:extLst>
                </p:cNvPr>
                <p:cNvSpPr>
                  <a:spLocks/>
                </p:cNvSpPr>
                <p:nvPr/>
              </p:nvSpPr>
              <p:spPr bwMode="auto">
                <a:xfrm>
                  <a:off x="10591800" y="2033588"/>
                  <a:ext cx="185738" cy="284163"/>
                </a:xfrm>
                <a:custGeom>
                  <a:avLst/>
                  <a:gdLst>
                    <a:gd name="T0" fmla="*/ 0 w 155"/>
                    <a:gd name="T1" fmla="*/ 139 h 237"/>
                    <a:gd name="T2" fmla="*/ 5 w 155"/>
                    <a:gd name="T3" fmla="*/ 0 h 237"/>
                    <a:gd name="T4" fmla="*/ 146 w 155"/>
                    <a:gd name="T5" fmla="*/ 0 h 237"/>
                    <a:gd name="T6" fmla="*/ 146 w 155"/>
                    <a:gd name="T7" fmla="*/ 38 h 237"/>
                    <a:gd name="T8" fmla="*/ 45 w 155"/>
                    <a:gd name="T9" fmla="*/ 38 h 237"/>
                    <a:gd name="T10" fmla="*/ 43 w 155"/>
                    <a:gd name="T11" fmla="*/ 100 h 237"/>
                    <a:gd name="T12" fmla="*/ 89 w 155"/>
                    <a:gd name="T13" fmla="*/ 84 h 237"/>
                    <a:gd name="T14" fmla="*/ 155 w 155"/>
                    <a:gd name="T15" fmla="*/ 156 h 237"/>
                    <a:gd name="T16" fmla="*/ 76 w 155"/>
                    <a:gd name="T17" fmla="*/ 237 h 237"/>
                    <a:gd name="T18" fmla="*/ 0 w 155"/>
                    <a:gd name="T19" fmla="*/ 170 h 237"/>
                    <a:gd name="T20" fmla="*/ 45 w 155"/>
                    <a:gd name="T21" fmla="*/ 170 h 237"/>
                    <a:gd name="T22" fmla="*/ 76 w 155"/>
                    <a:gd name="T23" fmla="*/ 201 h 237"/>
                    <a:gd name="T24" fmla="*/ 110 w 155"/>
                    <a:gd name="T25" fmla="*/ 158 h 237"/>
                    <a:gd name="T26" fmla="*/ 79 w 155"/>
                    <a:gd name="T27" fmla="*/ 120 h 237"/>
                    <a:gd name="T28" fmla="*/ 47 w 155"/>
                    <a:gd name="T29" fmla="*/ 139 h 237"/>
                    <a:gd name="T30" fmla="*/ 0 w 155"/>
                    <a:gd name="T31" fmla="*/ 1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37">
                      <a:moveTo>
                        <a:pt x="0" y="139"/>
                      </a:moveTo>
                      <a:cubicBezTo>
                        <a:pt x="5" y="0"/>
                        <a:pt x="5" y="0"/>
                        <a:pt x="5" y="0"/>
                      </a:cubicBezTo>
                      <a:cubicBezTo>
                        <a:pt x="146" y="0"/>
                        <a:pt x="146" y="0"/>
                        <a:pt x="146" y="0"/>
                      </a:cubicBezTo>
                      <a:cubicBezTo>
                        <a:pt x="146" y="38"/>
                        <a:pt x="146" y="38"/>
                        <a:pt x="146" y="38"/>
                      </a:cubicBezTo>
                      <a:cubicBezTo>
                        <a:pt x="45" y="38"/>
                        <a:pt x="45" y="38"/>
                        <a:pt x="45" y="38"/>
                      </a:cubicBezTo>
                      <a:cubicBezTo>
                        <a:pt x="43" y="100"/>
                        <a:pt x="43" y="100"/>
                        <a:pt x="43" y="100"/>
                      </a:cubicBezTo>
                      <a:cubicBezTo>
                        <a:pt x="55" y="87"/>
                        <a:pt x="72" y="84"/>
                        <a:pt x="89" y="84"/>
                      </a:cubicBezTo>
                      <a:cubicBezTo>
                        <a:pt x="126" y="84"/>
                        <a:pt x="155" y="110"/>
                        <a:pt x="155" y="156"/>
                      </a:cubicBezTo>
                      <a:cubicBezTo>
                        <a:pt x="155" y="205"/>
                        <a:pt x="122" y="237"/>
                        <a:pt x="76" y="237"/>
                      </a:cubicBezTo>
                      <a:cubicBezTo>
                        <a:pt x="34" y="237"/>
                        <a:pt x="1" y="210"/>
                        <a:pt x="0" y="170"/>
                      </a:cubicBezTo>
                      <a:cubicBezTo>
                        <a:pt x="45" y="170"/>
                        <a:pt x="45" y="170"/>
                        <a:pt x="45" y="170"/>
                      </a:cubicBezTo>
                      <a:cubicBezTo>
                        <a:pt x="46" y="189"/>
                        <a:pt x="58" y="201"/>
                        <a:pt x="76" y="201"/>
                      </a:cubicBezTo>
                      <a:cubicBezTo>
                        <a:pt x="101" y="201"/>
                        <a:pt x="110" y="183"/>
                        <a:pt x="110" y="158"/>
                      </a:cubicBezTo>
                      <a:cubicBezTo>
                        <a:pt x="110" y="134"/>
                        <a:pt x="100" y="120"/>
                        <a:pt x="79" y="120"/>
                      </a:cubicBezTo>
                      <a:cubicBezTo>
                        <a:pt x="62" y="120"/>
                        <a:pt x="53" y="127"/>
                        <a:pt x="47" y="139"/>
                      </a:cubicBezTo>
                      <a:lnTo>
                        <a:pt x="0" y="139"/>
                      </a:lnTo>
                      <a:close/>
                    </a:path>
                  </a:pathLst>
                </a:custGeom>
                <a:solidFill>
                  <a:srgbClr val="18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102" name="文本框 101">
                <a:extLst>
                  <a:ext uri="{FF2B5EF4-FFF2-40B4-BE49-F238E27FC236}">
                    <a16:creationId xmlns:a16="http://schemas.microsoft.com/office/drawing/2014/main" id="{0AC33993-0461-439A-8B0B-3820FA782D33}"/>
                  </a:ext>
                </a:extLst>
              </p:cNvPr>
              <p:cNvSpPr txBox="1"/>
              <p:nvPr/>
            </p:nvSpPr>
            <p:spPr>
              <a:xfrm>
                <a:off x="10024958" y="2448779"/>
                <a:ext cx="1210588" cy="707886"/>
              </a:xfrm>
              <a:prstGeom prst="rect">
                <a:avLst/>
              </a:prstGeom>
              <a:noFill/>
            </p:spPr>
            <p:txBody>
              <a:bodyPr wrap="none" rtlCol="0">
                <a:spAutoFit/>
              </a:bodyPr>
              <a:lstStyle/>
              <a:p>
                <a:pPr algn="ctr"/>
                <a:r>
                  <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期末成绩</a:t>
                </a:r>
                <a:endPar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a:p>
                <a:pPr algn="ctr"/>
                <a:r>
                  <a:rPr lang="en-US" altLang="zh-CN"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rPr>
                  <a:t>50%</a:t>
                </a:r>
                <a:endParaRPr lang="zh-CN" altLang="en-US" sz="2000" dirty="0">
                  <a:solidFill>
                    <a:schemeClr val="tx1">
                      <a:lumMod val="65000"/>
                      <a:lumOff val="35000"/>
                    </a:schemeClr>
                  </a:solidFill>
                  <a:latin typeface="Arial Nova" panose="020B0604020202020204" pitchFamily="34" charset="0"/>
                  <a:ea typeface="Arial Unicode MS" panose="020B0604020202020204" pitchFamily="34" charset="-122"/>
                  <a:cs typeface="Arial Unicode MS" panose="020B0604020202020204" pitchFamily="34" charset="-122"/>
                </a:endParaRPr>
              </a:p>
            </p:txBody>
          </p:sp>
        </p:grpSp>
      </p:grpSp>
    </p:spTree>
    <p:extLst>
      <p:ext uri="{BB962C8B-B14F-4D97-AF65-F5344CB8AC3E}">
        <p14:creationId xmlns:p14="http://schemas.microsoft.com/office/powerpoint/2010/main" val="116894504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square" rtlCol="0">
            <a:spAutoFit/>
          </a:bodyPr>
          <a:lstStyle/>
          <a:p>
            <a:r>
              <a:rPr lang="en-US" altLang="zh-CN" dirty="0">
                <a:solidFill>
                  <a:schemeClr val="bg1"/>
                </a:solidFill>
              </a:rPr>
              <a:t>03 </a:t>
            </a:r>
            <a:r>
              <a:rPr lang="zh-CN" altLang="en-US" dirty="0">
                <a:solidFill>
                  <a:schemeClr val="bg1"/>
                </a:solidFill>
              </a:rPr>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1620957" cy="523220"/>
          </a:xfrm>
          <a:prstGeom prst="rect">
            <a:avLst/>
          </a:prstGeom>
          <a:noFill/>
        </p:spPr>
        <p:txBody>
          <a:bodyPr wrap="none" rtlCol="0">
            <a:spAutoFit/>
          </a:bodyPr>
          <a:lstStyle/>
          <a:p>
            <a:r>
              <a:rPr lang="zh-CN" altLang="en-US" sz="2800" b="1" dirty="0">
                <a:solidFill>
                  <a:srgbClr val="FF0000"/>
                </a:solidFill>
              </a:rPr>
              <a:t>实时系统</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14" name="文本框 13">
            <a:extLst>
              <a:ext uri="{FF2B5EF4-FFF2-40B4-BE49-F238E27FC236}">
                <a16:creationId xmlns:a16="http://schemas.microsoft.com/office/drawing/2014/main" id="{A7B0C9B1-E61F-468C-AD07-8234B3BF6EE4}"/>
              </a:ext>
            </a:extLst>
          </p:cNvPr>
          <p:cNvSpPr txBox="1"/>
          <p:nvPr/>
        </p:nvSpPr>
        <p:spPr>
          <a:xfrm>
            <a:off x="1181133" y="1879987"/>
            <a:ext cx="9489826" cy="4457823"/>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400" b="1" dirty="0"/>
              <a:t>主要特点：提供</a:t>
            </a:r>
            <a:r>
              <a:rPr lang="zh-CN" altLang="en-US" sz="2400" b="1" dirty="0">
                <a:solidFill>
                  <a:srgbClr val="FF0000"/>
                </a:solidFill>
              </a:rPr>
              <a:t>即时响应</a:t>
            </a:r>
            <a:r>
              <a:rPr lang="zh-CN" altLang="en-US" sz="2400" b="1" dirty="0"/>
              <a:t>和</a:t>
            </a:r>
            <a:r>
              <a:rPr lang="zh-CN" altLang="en-US" sz="2400" b="1" dirty="0">
                <a:solidFill>
                  <a:srgbClr val="FF0000"/>
                </a:solidFill>
              </a:rPr>
              <a:t>高可靠性</a:t>
            </a:r>
            <a:endParaRPr lang="en-US" altLang="zh-CN" sz="2400" b="1" dirty="0">
              <a:solidFill>
                <a:srgbClr val="FF0000"/>
              </a:solidFill>
            </a:endParaRPr>
          </a:p>
          <a:p>
            <a:pPr marL="342900" indent="-342900" algn="l">
              <a:lnSpc>
                <a:spcPct val="150000"/>
              </a:lnSpc>
              <a:buFont typeface="Wingdings" panose="05000000000000000000" pitchFamily="2" charset="2"/>
              <a:buChar char="Ø"/>
            </a:pPr>
            <a:r>
              <a:rPr lang="zh-CN" altLang="en-US" sz="2400" b="1" dirty="0"/>
              <a:t>实时信息处理系统：订票、监控系统等</a:t>
            </a:r>
            <a:endParaRPr lang="en-US" altLang="zh-CN" sz="2400" b="1" dirty="0"/>
          </a:p>
          <a:p>
            <a:pPr marL="342900" indent="-342900">
              <a:lnSpc>
                <a:spcPct val="150000"/>
              </a:lnSpc>
              <a:buFont typeface="Wingdings" panose="05000000000000000000" pitchFamily="2" charset="2"/>
              <a:buChar char="Ø"/>
            </a:pPr>
            <a:r>
              <a:rPr lang="zh-CN" altLang="en-US" sz="2400" b="1" dirty="0"/>
              <a:t>实时控制系统：炼油、化工生产控制系统等</a:t>
            </a:r>
            <a:endParaRPr lang="en-US" altLang="zh-CN" sz="2400" b="1" dirty="0"/>
          </a:p>
          <a:p>
            <a:pPr marL="342900" indent="-342900">
              <a:lnSpc>
                <a:spcPct val="150000"/>
              </a:lnSpc>
              <a:buFont typeface="Wingdings" panose="05000000000000000000" pitchFamily="2" charset="2"/>
              <a:buChar char="Ø"/>
            </a:pPr>
            <a:r>
              <a:rPr lang="zh-CN" altLang="en-US" sz="2400" b="1" dirty="0"/>
              <a:t>需要考虑的因素：</a:t>
            </a:r>
            <a:endParaRPr lang="en-US" altLang="zh-CN" sz="2400" b="1" dirty="0"/>
          </a:p>
          <a:p>
            <a:pPr marL="800089" lvl="1" indent="-342900">
              <a:lnSpc>
                <a:spcPct val="150000"/>
              </a:lnSpc>
              <a:buFont typeface="Wingdings" panose="05000000000000000000" pitchFamily="2" charset="2"/>
              <a:buChar char="Ø"/>
            </a:pPr>
            <a:r>
              <a:rPr lang="zh-CN" altLang="en-US" sz="2400" b="1" dirty="0"/>
              <a:t>实时时钟管理（定时处理和延时处理）</a:t>
            </a:r>
            <a:endParaRPr lang="en-US" altLang="zh-CN" sz="2400" b="1" dirty="0"/>
          </a:p>
          <a:p>
            <a:pPr marL="800089" lvl="1" indent="-342900">
              <a:lnSpc>
                <a:spcPct val="150000"/>
              </a:lnSpc>
              <a:buFont typeface="Wingdings" panose="05000000000000000000" pitchFamily="2" charset="2"/>
              <a:buChar char="Ø"/>
            </a:pPr>
            <a:r>
              <a:rPr lang="zh-CN" altLang="en-US" sz="2400" b="1" dirty="0"/>
              <a:t>连续人机对话</a:t>
            </a:r>
            <a:endParaRPr lang="en-US" altLang="zh-CN" sz="2400" b="1" dirty="0"/>
          </a:p>
          <a:p>
            <a:pPr marL="800089" lvl="1" indent="-342900">
              <a:lnSpc>
                <a:spcPct val="150000"/>
              </a:lnSpc>
              <a:buFont typeface="Wingdings" panose="05000000000000000000" pitchFamily="2" charset="2"/>
              <a:buChar char="Ø"/>
            </a:pPr>
            <a:r>
              <a:rPr lang="zh-CN" altLang="en-US" sz="2400" b="1" dirty="0"/>
              <a:t>过载保护</a:t>
            </a:r>
            <a:endParaRPr lang="en-US" altLang="zh-CN" sz="2400" b="1" dirty="0"/>
          </a:p>
          <a:p>
            <a:pPr marL="800089" lvl="1" indent="-342900">
              <a:lnSpc>
                <a:spcPct val="150000"/>
              </a:lnSpc>
              <a:buFont typeface="Wingdings" panose="05000000000000000000" pitchFamily="2" charset="2"/>
              <a:buChar char="Ø"/>
            </a:pPr>
            <a:r>
              <a:rPr lang="zh-CN" altLang="en-US" sz="2400" b="1" dirty="0"/>
              <a:t>冗余措施：保障可靠性和安全性。</a:t>
            </a:r>
            <a:endParaRPr lang="en-US" altLang="zh-CN" sz="2400" b="1" dirty="0"/>
          </a:p>
        </p:txBody>
      </p:sp>
    </p:spTree>
    <p:extLst>
      <p:ext uri="{BB962C8B-B14F-4D97-AF65-F5344CB8AC3E}">
        <p14:creationId xmlns:p14="http://schemas.microsoft.com/office/powerpoint/2010/main" val="7118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square" rtlCol="0">
            <a:spAutoFit/>
          </a:bodyPr>
          <a:lstStyle/>
          <a:p>
            <a:r>
              <a:rPr lang="en-US" altLang="zh-CN" dirty="0">
                <a:solidFill>
                  <a:schemeClr val="bg1"/>
                </a:solidFill>
              </a:rPr>
              <a:t>03 </a:t>
            </a:r>
            <a:r>
              <a:rPr lang="zh-CN" altLang="en-US" dirty="0">
                <a:solidFill>
                  <a:schemeClr val="bg1"/>
                </a:solidFill>
              </a:rPr>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339102" cy="523220"/>
          </a:xfrm>
          <a:prstGeom prst="rect">
            <a:avLst/>
          </a:prstGeom>
          <a:noFill/>
        </p:spPr>
        <p:txBody>
          <a:bodyPr wrap="none" rtlCol="0">
            <a:spAutoFit/>
          </a:bodyPr>
          <a:lstStyle/>
          <a:p>
            <a:r>
              <a:rPr lang="zh-CN" altLang="en-US" sz="2800" b="1" dirty="0">
                <a:solidFill>
                  <a:srgbClr val="FF0000"/>
                </a:solidFill>
              </a:rPr>
              <a:t>通用操作系统</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12" name="组合 11">
            <a:extLst>
              <a:ext uri="{FF2B5EF4-FFF2-40B4-BE49-F238E27FC236}">
                <a16:creationId xmlns:a16="http://schemas.microsoft.com/office/drawing/2014/main" id="{A95A3875-1782-4855-8B6E-A2655E660B0C}"/>
              </a:ext>
            </a:extLst>
          </p:cNvPr>
          <p:cNvGrpSpPr/>
          <p:nvPr/>
        </p:nvGrpSpPr>
        <p:grpSpPr>
          <a:xfrm>
            <a:off x="1500162" y="1829535"/>
            <a:ext cx="8215370" cy="2176099"/>
            <a:chOff x="928662" y="742958"/>
            <a:chExt cx="8215370" cy="2176099"/>
          </a:xfrm>
        </p:grpSpPr>
        <p:sp>
          <p:nvSpPr>
            <p:cNvPr id="15" name="TextBox 117">
              <a:extLst>
                <a:ext uri="{FF2B5EF4-FFF2-40B4-BE49-F238E27FC236}">
                  <a16:creationId xmlns:a16="http://schemas.microsoft.com/office/drawing/2014/main" id="{F93A1664-6123-432A-AAE0-ED903DA8E335}"/>
                </a:ext>
              </a:extLst>
            </p:cNvPr>
            <p:cNvSpPr txBox="1"/>
            <p:nvPr/>
          </p:nvSpPr>
          <p:spPr>
            <a:xfrm>
              <a:off x="1428728" y="1285866"/>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单用户</a:t>
              </a:r>
              <a:endParaRPr lang="en-US" altLang="zh-CN" sz="2400" b="1" dirty="0">
                <a:latin typeface="+mn-ea"/>
                <a:sym typeface="MS PGothic" pitchFamily="34" charset="-128"/>
              </a:endParaRPr>
            </a:p>
          </p:txBody>
        </p:sp>
        <p:pic>
          <p:nvPicPr>
            <p:cNvPr id="16" name="图片 15" descr="小点1.png">
              <a:extLst>
                <a:ext uri="{FF2B5EF4-FFF2-40B4-BE49-F238E27FC236}">
                  <a16:creationId xmlns:a16="http://schemas.microsoft.com/office/drawing/2014/main" id="{7A4CE027-B975-418C-8A5F-17AB07B651ED}"/>
                </a:ext>
              </a:extLst>
            </p:cNvPr>
            <p:cNvPicPr>
              <a:picLocks noChangeAspect="1"/>
            </p:cNvPicPr>
            <p:nvPr/>
          </p:nvPicPr>
          <p:blipFill>
            <a:blip r:embed="rId4" cstate="print"/>
            <a:stretch>
              <a:fillRect/>
            </a:stretch>
          </p:blipFill>
          <p:spPr>
            <a:xfrm>
              <a:off x="1277662" y="1422621"/>
              <a:ext cx="151066" cy="148997"/>
            </a:xfrm>
            <a:prstGeom prst="rect">
              <a:avLst/>
            </a:prstGeom>
          </p:spPr>
        </p:pic>
        <p:sp>
          <p:nvSpPr>
            <p:cNvPr id="17" name="TextBox 119">
              <a:extLst>
                <a:ext uri="{FF2B5EF4-FFF2-40B4-BE49-F238E27FC236}">
                  <a16:creationId xmlns:a16="http://schemas.microsoft.com/office/drawing/2014/main" id="{AFAA0B4E-3393-4CF7-BE10-F4F0E1C0334C}"/>
                </a:ext>
              </a:extLst>
            </p:cNvPr>
            <p:cNvSpPr txBox="1"/>
            <p:nvPr/>
          </p:nvSpPr>
          <p:spPr>
            <a:xfrm>
              <a:off x="1428728" y="1671574"/>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利用率已不再是关注点</a:t>
              </a:r>
              <a:endParaRPr lang="en-US" altLang="zh-CN" sz="2400" b="1" dirty="0">
                <a:latin typeface="+mn-ea"/>
                <a:sym typeface="MS PGothic" pitchFamily="34" charset="-128"/>
              </a:endParaRPr>
            </a:p>
          </p:txBody>
        </p:sp>
        <p:pic>
          <p:nvPicPr>
            <p:cNvPr id="18" name="图片 17" descr="小点1.png">
              <a:extLst>
                <a:ext uri="{FF2B5EF4-FFF2-40B4-BE49-F238E27FC236}">
                  <a16:creationId xmlns:a16="http://schemas.microsoft.com/office/drawing/2014/main" id="{D5AE27DB-48D1-4315-8C25-0D8645A1B189}"/>
                </a:ext>
              </a:extLst>
            </p:cNvPr>
            <p:cNvPicPr>
              <a:picLocks noChangeAspect="1"/>
            </p:cNvPicPr>
            <p:nvPr/>
          </p:nvPicPr>
          <p:blipFill>
            <a:blip r:embed="rId4" cstate="print"/>
            <a:stretch>
              <a:fillRect/>
            </a:stretch>
          </p:blipFill>
          <p:spPr>
            <a:xfrm>
              <a:off x="1277662" y="1808329"/>
              <a:ext cx="151066" cy="148997"/>
            </a:xfrm>
            <a:prstGeom prst="rect">
              <a:avLst/>
            </a:prstGeom>
          </p:spPr>
        </p:pic>
        <p:sp>
          <p:nvSpPr>
            <p:cNvPr id="19" name="TextBox 121">
              <a:extLst>
                <a:ext uri="{FF2B5EF4-FFF2-40B4-BE49-F238E27FC236}">
                  <a16:creationId xmlns:a16="http://schemas.microsoft.com/office/drawing/2014/main" id="{0E778084-6E92-406E-9CAA-C643093027F3}"/>
                </a:ext>
              </a:extLst>
            </p:cNvPr>
            <p:cNvSpPr txBox="1"/>
            <p:nvPr/>
          </p:nvSpPr>
          <p:spPr>
            <a:xfrm>
              <a:off x="928662" y="742958"/>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rPr>
                <a:t>■ 个人电脑系统</a:t>
              </a:r>
              <a:endParaRPr lang="en-US" altLang="zh-CN" sz="2400" b="1" dirty="0">
                <a:latin typeface="+mn-ea"/>
                <a:sym typeface="MS PGothic" pitchFamily="34" charset="-128"/>
              </a:endParaRPr>
            </a:p>
          </p:txBody>
        </p:sp>
        <p:sp>
          <p:nvSpPr>
            <p:cNvPr id="20" name="TextBox 14">
              <a:extLst>
                <a:ext uri="{FF2B5EF4-FFF2-40B4-BE49-F238E27FC236}">
                  <a16:creationId xmlns:a16="http://schemas.microsoft.com/office/drawing/2014/main" id="{CB6AA593-0363-42BD-ADB8-112FC300B503}"/>
                </a:ext>
              </a:extLst>
            </p:cNvPr>
            <p:cNvSpPr txBox="1"/>
            <p:nvPr/>
          </p:nvSpPr>
          <p:spPr>
            <a:xfrm>
              <a:off x="1428728" y="2071684"/>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重点是用户界面和多媒体功能</a:t>
              </a:r>
              <a:endParaRPr lang="en-US" altLang="zh-CN" sz="2400" b="1" dirty="0">
                <a:latin typeface="+mn-ea"/>
                <a:sym typeface="MS PGothic" pitchFamily="34" charset="-128"/>
              </a:endParaRPr>
            </a:p>
          </p:txBody>
        </p:sp>
        <p:pic>
          <p:nvPicPr>
            <p:cNvPr id="22" name="图片 21" descr="小点1.png">
              <a:extLst>
                <a:ext uri="{FF2B5EF4-FFF2-40B4-BE49-F238E27FC236}">
                  <a16:creationId xmlns:a16="http://schemas.microsoft.com/office/drawing/2014/main" id="{E5F4B76B-A3DF-45BC-B46C-218B9A495EAC}"/>
                </a:ext>
              </a:extLst>
            </p:cNvPr>
            <p:cNvPicPr>
              <a:picLocks noChangeAspect="1"/>
            </p:cNvPicPr>
            <p:nvPr/>
          </p:nvPicPr>
          <p:blipFill>
            <a:blip r:embed="rId4" cstate="print"/>
            <a:stretch>
              <a:fillRect/>
            </a:stretch>
          </p:blipFill>
          <p:spPr>
            <a:xfrm>
              <a:off x="1277662" y="2208439"/>
              <a:ext cx="151066" cy="148997"/>
            </a:xfrm>
            <a:prstGeom prst="rect">
              <a:avLst/>
            </a:prstGeom>
          </p:spPr>
        </p:pic>
        <p:sp>
          <p:nvSpPr>
            <p:cNvPr id="23" name="TextBox 16">
              <a:extLst>
                <a:ext uri="{FF2B5EF4-FFF2-40B4-BE49-F238E27FC236}">
                  <a16:creationId xmlns:a16="http://schemas.microsoft.com/office/drawing/2014/main" id="{2F427917-DBAE-46B7-908A-2E8C2EC8E6AF}"/>
                </a:ext>
              </a:extLst>
            </p:cNvPr>
            <p:cNvSpPr txBox="1"/>
            <p:nvPr/>
          </p:nvSpPr>
          <p:spPr>
            <a:xfrm>
              <a:off x="1428728" y="2457392"/>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很多老的服务和功能不存在</a:t>
              </a:r>
              <a:endParaRPr lang="en-US" altLang="zh-CN" sz="2400" b="1" dirty="0">
                <a:latin typeface="+mn-ea"/>
                <a:sym typeface="MS PGothic" pitchFamily="34" charset="-128"/>
              </a:endParaRPr>
            </a:p>
          </p:txBody>
        </p:sp>
        <p:pic>
          <p:nvPicPr>
            <p:cNvPr id="24" name="图片 23" descr="小点1.png">
              <a:extLst>
                <a:ext uri="{FF2B5EF4-FFF2-40B4-BE49-F238E27FC236}">
                  <a16:creationId xmlns:a16="http://schemas.microsoft.com/office/drawing/2014/main" id="{5FACD3E9-ABA3-4862-B304-0370B46E1618}"/>
                </a:ext>
              </a:extLst>
            </p:cNvPr>
            <p:cNvPicPr>
              <a:picLocks noChangeAspect="1"/>
            </p:cNvPicPr>
            <p:nvPr/>
          </p:nvPicPr>
          <p:blipFill>
            <a:blip r:embed="rId4" cstate="print"/>
            <a:stretch>
              <a:fillRect/>
            </a:stretch>
          </p:blipFill>
          <p:spPr>
            <a:xfrm>
              <a:off x="1277662" y="2594147"/>
              <a:ext cx="151066" cy="148997"/>
            </a:xfrm>
            <a:prstGeom prst="rect">
              <a:avLst/>
            </a:prstGeom>
          </p:spPr>
        </p:pic>
      </p:grpSp>
      <p:grpSp>
        <p:nvGrpSpPr>
          <p:cNvPr id="25" name="组合 24">
            <a:extLst>
              <a:ext uri="{FF2B5EF4-FFF2-40B4-BE49-F238E27FC236}">
                <a16:creationId xmlns:a16="http://schemas.microsoft.com/office/drawing/2014/main" id="{5625F089-F163-4DC8-A412-DC8EEDE3D42C}"/>
              </a:ext>
            </a:extLst>
          </p:cNvPr>
          <p:cNvGrpSpPr/>
          <p:nvPr/>
        </p:nvGrpSpPr>
        <p:grpSpPr>
          <a:xfrm>
            <a:off x="1500162" y="4355108"/>
            <a:ext cx="8215370" cy="1729429"/>
            <a:chOff x="928662" y="2704228"/>
            <a:chExt cx="8215370" cy="1729429"/>
          </a:xfrm>
        </p:grpSpPr>
        <p:sp>
          <p:nvSpPr>
            <p:cNvPr id="26" name="TextBox 23">
              <a:extLst>
                <a:ext uri="{FF2B5EF4-FFF2-40B4-BE49-F238E27FC236}">
                  <a16:creationId xmlns:a16="http://schemas.microsoft.com/office/drawing/2014/main" id="{A991C2B0-77C1-47BF-ADED-62D2051B004E}"/>
                </a:ext>
              </a:extLst>
            </p:cNvPr>
            <p:cNvSpPr txBox="1"/>
            <p:nvPr/>
          </p:nvSpPr>
          <p:spPr>
            <a:xfrm>
              <a:off x="1428728" y="3186174"/>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最初</a:t>
              </a:r>
              <a:r>
                <a:rPr lang="zh-CN" altLang="en-US" sz="2400" b="1" dirty="0">
                  <a:latin typeface="+mn-ea"/>
                  <a:sym typeface="Lucida Sans" pitchFamily="34" charset="0"/>
                </a:rPr>
                <a:t>: 操作系统作为一个简单的服务提供者 (简单库)</a:t>
              </a:r>
              <a:endParaRPr lang="en-US" altLang="zh-CN" sz="2400" b="1" dirty="0">
                <a:latin typeface="+mn-ea"/>
                <a:sym typeface="MS PGothic" pitchFamily="34" charset="-128"/>
              </a:endParaRPr>
            </a:p>
          </p:txBody>
        </p:sp>
        <p:pic>
          <p:nvPicPr>
            <p:cNvPr id="27" name="图片 26" descr="小点1.png">
              <a:extLst>
                <a:ext uri="{FF2B5EF4-FFF2-40B4-BE49-F238E27FC236}">
                  <a16:creationId xmlns:a16="http://schemas.microsoft.com/office/drawing/2014/main" id="{2FFECAA9-8A6C-4DAD-80F0-9209BAE98DE8}"/>
                </a:ext>
              </a:extLst>
            </p:cNvPr>
            <p:cNvPicPr>
              <a:picLocks noChangeAspect="1"/>
            </p:cNvPicPr>
            <p:nvPr/>
          </p:nvPicPr>
          <p:blipFill>
            <a:blip r:embed="rId4" cstate="print"/>
            <a:stretch>
              <a:fillRect/>
            </a:stretch>
          </p:blipFill>
          <p:spPr>
            <a:xfrm>
              <a:off x="1277662" y="3322929"/>
              <a:ext cx="151066" cy="148997"/>
            </a:xfrm>
            <a:prstGeom prst="rect">
              <a:avLst/>
            </a:prstGeom>
          </p:spPr>
        </p:pic>
        <p:sp>
          <p:nvSpPr>
            <p:cNvPr id="28" name="TextBox 25">
              <a:extLst>
                <a:ext uri="{FF2B5EF4-FFF2-40B4-BE49-F238E27FC236}">
                  <a16:creationId xmlns:a16="http://schemas.microsoft.com/office/drawing/2014/main" id="{90833806-CD15-4726-9E28-E30561D42C16}"/>
                </a:ext>
              </a:extLst>
            </p:cNvPr>
            <p:cNvSpPr txBox="1"/>
            <p:nvPr/>
          </p:nvSpPr>
          <p:spPr>
            <a:xfrm>
              <a:off x="1428728" y="3571882"/>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现在：</a:t>
              </a:r>
              <a:r>
                <a:rPr lang="zh-CN" altLang="en-US" sz="2400" b="1" dirty="0">
                  <a:latin typeface="+mn-ea"/>
                  <a:sym typeface="Lucida Sans" pitchFamily="34" charset="0"/>
                </a:rPr>
                <a:t>支持协调和沟通的多应用系统</a:t>
              </a:r>
              <a:endParaRPr lang="en-US" altLang="zh-CN" sz="2400" b="1" dirty="0">
                <a:latin typeface="+mn-ea"/>
                <a:sym typeface="MS PGothic" pitchFamily="34" charset="-128"/>
              </a:endParaRPr>
            </a:p>
          </p:txBody>
        </p:sp>
        <p:pic>
          <p:nvPicPr>
            <p:cNvPr id="29" name="图片 28" descr="小点1.png">
              <a:extLst>
                <a:ext uri="{FF2B5EF4-FFF2-40B4-BE49-F238E27FC236}">
                  <a16:creationId xmlns:a16="http://schemas.microsoft.com/office/drawing/2014/main" id="{2C996551-0613-4ABB-9CB9-45D7BE3EE9CC}"/>
                </a:ext>
              </a:extLst>
            </p:cNvPr>
            <p:cNvPicPr>
              <a:picLocks noChangeAspect="1"/>
            </p:cNvPicPr>
            <p:nvPr/>
          </p:nvPicPr>
          <p:blipFill>
            <a:blip r:embed="rId4" cstate="print"/>
            <a:stretch>
              <a:fillRect/>
            </a:stretch>
          </p:blipFill>
          <p:spPr>
            <a:xfrm>
              <a:off x="1277662" y="3708637"/>
              <a:ext cx="151066" cy="148997"/>
            </a:xfrm>
            <a:prstGeom prst="rect">
              <a:avLst/>
            </a:prstGeom>
          </p:spPr>
        </p:pic>
        <p:sp>
          <p:nvSpPr>
            <p:cNvPr id="30" name="TextBox 27">
              <a:extLst>
                <a:ext uri="{FF2B5EF4-FFF2-40B4-BE49-F238E27FC236}">
                  <a16:creationId xmlns:a16="http://schemas.microsoft.com/office/drawing/2014/main" id="{464CDC5C-5EF0-4A61-B7D6-986F46EF29E1}"/>
                </a:ext>
              </a:extLst>
            </p:cNvPr>
            <p:cNvSpPr txBox="1"/>
            <p:nvPr/>
          </p:nvSpPr>
          <p:spPr>
            <a:xfrm>
              <a:off x="928662" y="2704228"/>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rPr>
                <a:t>■ 演变</a:t>
              </a:r>
              <a:endParaRPr lang="en-US" altLang="zh-CN" sz="2400" b="1" dirty="0">
                <a:latin typeface="+mn-ea"/>
                <a:sym typeface="MS PGothic" pitchFamily="34" charset="-128"/>
              </a:endParaRPr>
            </a:p>
          </p:txBody>
        </p:sp>
        <p:sp>
          <p:nvSpPr>
            <p:cNvPr id="31" name="TextBox 28">
              <a:extLst>
                <a:ext uri="{FF2B5EF4-FFF2-40B4-BE49-F238E27FC236}">
                  <a16:creationId xmlns:a16="http://schemas.microsoft.com/office/drawing/2014/main" id="{38C808A1-805B-49E5-AD0C-CD6C02487519}"/>
                </a:ext>
              </a:extLst>
            </p:cNvPr>
            <p:cNvSpPr txBox="1"/>
            <p:nvPr/>
          </p:nvSpPr>
          <p:spPr>
            <a:xfrm>
              <a:off x="1428728" y="3971992"/>
              <a:ext cx="7715304" cy="461665"/>
            </a:xfrm>
            <a:prstGeom prst="rect">
              <a:avLst/>
            </a:prstGeom>
            <a:noFill/>
          </p:spPr>
          <p:txBody>
            <a:bodyPr wrap="square" rtlCol="0">
              <a:spAutoFit/>
            </a:bodyPr>
            <a:lstStyle/>
            <a:p>
              <a:pPr marL="342900" indent="-342900">
                <a:spcBef>
                  <a:spcPct val="20000"/>
                </a:spcBef>
                <a:buClr>
                  <a:srgbClr val="FFFF66"/>
                </a:buClr>
              </a:pPr>
              <a:r>
                <a:rPr lang="zh-CN" altLang="en-US" sz="2400" b="1" dirty="0">
                  <a:latin typeface="+mn-ea"/>
                  <a:sym typeface="MS PGothic" pitchFamily="34" charset="-128"/>
                </a:rPr>
                <a:t>越来越</a:t>
              </a:r>
              <a:r>
                <a:rPr lang="zh-CN" altLang="en-US" sz="2400" b="1" dirty="0">
                  <a:latin typeface="+mn-ea"/>
                  <a:sym typeface="Lucida Sans" pitchFamily="34" charset="0"/>
                </a:rPr>
                <a:t>多的安全问题 (如，电子商务、医疗记录)</a:t>
              </a:r>
              <a:endParaRPr lang="en-US" altLang="zh-CN" sz="2400" b="1" dirty="0">
                <a:latin typeface="+mn-ea"/>
                <a:sym typeface="MS PGothic" pitchFamily="34" charset="-128"/>
              </a:endParaRPr>
            </a:p>
          </p:txBody>
        </p:sp>
        <p:pic>
          <p:nvPicPr>
            <p:cNvPr id="32" name="图片 31" descr="小点1.png">
              <a:extLst>
                <a:ext uri="{FF2B5EF4-FFF2-40B4-BE49-F238E27FC236}">
                  <a16:creationId xmlns:a16="http://schemas.microsoft.com/office/drawing/2014/main" id="{E6DB3B83-2FB9-432D-BBC2-9A379EBC2B9F}"/>
                </a:ext>
              </a:extLst>
            </p:cNvPr>
            <p:cNvPicPr>
              <a:picLocks noChangeAspect="1"/>
            </p:cNvPicPr>
            <p:nvPr/>
          </p:nvPicPr>
          <p:blipFill>
            <a:blip r:embed="rId4" cstate="print"/>
            <a:stretch>
              <a:fillRect/>
            </a:stretch>
          </p:blipFill>
          <p:spPr>
            <a:xfrm>
              <a:off x="1277662" y="4108747"/>
              <a:ext cx="151066" cy="148997"/>
            </a:xfrm>
            <a:prstGeom prst="rect">
              <a:avLst/>
            </a:prstGeom>
          </p:spPr>
        </p:pic>
      </p:grpSp>
    </p:spTree>
    <p:extLst>
      <p:ext uri="{BB962C8B-B14F-4D97-AF65-F5344CB8AC3E}">
        <p14:creationId xmlns:p14="http://schemas.microsoft.com/office/powerpoint/2010/main" val="1554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square" rtlCol="0">
            <a:spAutoFit/>
          </a:bodyPr>
          <a:lstStyle/>
          <a:p>
            <a:r>
              <a:rPr lang="en-US" altLang="zh-CN" dirty="0">
                <a:solidFill>
                  <a:schemeClr val="bg1"/>
                </a:solidFill>
              </a:rPr>
              <a:t>03 </a:t>
            </a:r>
            <a:r>
              <a:rPr lang="zh-CN" altLang="en-US" dirty="0">
                <a:solidFill>
                  <a:schemeClr val="bg1"/>
                </a:solidFill>
              </a:rPr>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698175" cy="523220"/>
          </a:xfrm>
          <a:prstGeom prst="rect">
            <a:avLst/>
          </a:prstGeom>
          <a:noFill/>
        </p:spPr>
        <p:txBody>
          <a:bodyPr wrap="none" rtlCol="0">
            <a:spAutoFit/>
          </a:bodyPr>
          <a:lstStyle/>
          <a:p>
            <a:r>
              <a:rPr lang="zh-CN" altLang="en-US" sz="2800" b="1" dirty="0">
                <a:solidFill>
                  <a:srgbClr val="FF0000"/>
                </a:solidFill>
              </a:rPr>
              <a:t>操作系统的未来</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33" name="TextBox 10">
            <a:extLst>
              <a:ext uri="{FF2B5EF4-FFF2-40B4-BE49-F238E27FC236}">
                <a16:creationId xmlns:a16="http://schemas.microsoft.com/office/drawing/2014/main" id="{CA102377-F732-4510-9119-DB065992BCB5}"/>
              </a:ext>
            </a:extLst>
          </p:cNvPr>
          <p:cNvSpPr txBox="1"/>
          <p:nvPr/>
        </p:nvSpPr>
        <p:spPr>
          <a:xfrm>
            <a:off x="3065143" y="3570280"/>
            <a:ext cx="1928826" cy="338554"/>
          </a:xfrm>
          <a:prstGeom prst="rect">
            <a:avLst/>
          </a:prstGeom>
          <a:noFill/>
        </p:spPr>
        <p:txBody>
          <a:bodyPr wrap="square" rtlCol="0">
            <a:spAutoFit/>
          </a:bodyPr>
          <a:lstStyle/>
          <a:p>
            <a:pPr marL="342900" indent="-342900">
              <a:spcBef>
                <a:spcPct val="20000"/>
              </a:spcBef>
              <a:buClr>
                <a:srgbClr val="FFFF66"/>
              </a:buClr>
            </a:pPr>
            <a:r>
              <a:rPr lang="en-US" altLang="zh-CN" sz="1600" b="1" dirty="0" err="1">
                <a:solidFill>
                  <a:srgbClr val="11576A"/>
                </a:solidFill>
                <a:latin typeface="微软雅黑" pitchFamily="34" charset="-122"/>
                <a:ea typeface="微软雅黑" pitchFamily="34" charset="-122"/>
                <a:sym typeface="MS PGothic" pitchFamily="34" charset="-128"/>
              </a:rPr>
              <a:t>iOS</a:t>
            </a:r>
            <a:r>
              <a:rPr lang="en-US" altLang="zh-CN" sz="1600" b="1" dirty="0">
                <a:solidFill>
                  <a:srgbClr val="11576A"/>
                </a:solidFill>
                <a:latin typeface="微软雅黑" pitchFamily="34" charset="-122"/>
                <a:ea typeface="微软雅黑" pitchFamily="34" charset="-122"/>
                <a:sym typeface="MS PGothic" pitchFamily="34" charset="-128"/>
              </a:rPr>
              <a:t>/Android,…</a:t>
            </a:r>
          </a:p>
        </p:txBody>
      </p:sp>
      <p:grpSp>
        <p:nvGrpSpPr>
          <p:cNvPr id="34" name="组合 33">
            <a:extLst>
              <a:ext uri="{FF2B5EF4-FFF2-40B4-BE49-F238E27FC236}">
                <a16:creationId xmlns:a16="http://schemas.microsoft.com/office/drawing/2014/main" id="{13E2DA24-EB7D-41F9-89F1-10BDD952FA79}"/>
              </a:ext>
            </a:extLst>
          </p:cNvPr>
          <p:cNvGrpSpPr/>
          <p:nvPr/>
        </p:nvGrpSpPr>
        <p:grpSpPr>
          <a:xfrm>
            <a:off x="1350631" y="4927602"/>
            <a:ext cx="5000660" cy="1214446"/>
            <a:chOff x="642910" y="3714758"/>
            <a:chExt cx="5000660" cy="1214446"/>
          </a:xfrm>
        </p:grpSpPr>
        <p:pic>
          <p:nvPicPr>
            <p:cNvPr id="35" name="Picture 4" descr="mainframe1">
              <a:extLst>
                <a:ext uri="{FF2B5EF4-FFF2-40B4-BE49-F238E27FC236}">
                  <a16:creationId xmlns:a16="http://schemas.microsoft.com/office/drawing/2014/main" id="{E47012DE-6FC9-4112-98E8-66BECD6E00BD}"/>
                </a:ext>
              </a:extLst>
            </p:cNvPr>
            <p:cNvPicPr>
              <a:picLocks noChangeAspect="1" noChangeArrowheads="1"/>
            </p:cNvPicPr>
            <p:nvPr/>
          </p:nvPicPr>
          <p:blipFill>
            <a:blip r:embed="rId4" cstate="print"/>
            <a:srcRect/>
            <a:stretch>
              <a:fillRect/>
            </a:stretch>
          </p:blipFill>
          <p:spPr bwMode="auto">
            <a:xfrm>
              <a:off x="928662" y="4000510"/>
              <a:ext cx="893739" cy="857065"/>
            </a:xfrm>
            <a:prstGeom prst="rect">
              <a:avLst/>
            </a:prstGeom>
            <a:noFill/>
            <a:ln w="9525">
              <a:noFill/>
              <a:miter lim="800000"/>
              <a:headEnd/>
              <a:tailEnd/>
            </a:ln>
          </p:spPr>
        </p:pic>
        <p:sp>
          <p:nvSpPr>
            <p:cNvPr id="37" name="TextBox 12">
              <a:extLst>
                <a:ext uri="{FF2B5EF4-FFF2-40B4-BE49-F238E27FC236}">
                  <a16:creationId xmlns:a16="http://schemas.microsoft.com/office/drawing/2014/main" id="{908A88B2-7275-4AD1-88B4-1468BB761C25}"/>
                </a:ext>
              </a:extLst>
            </p:cNvPr>
            <p:cNvSpPr txBox="1"/>
            <p:nvPr/>
          </p:nvSpPr>
          <p:spPr>
            <a:xfrm>
              <a:off x="642910" y="3714758"/>
              <a:ext cx="1357322" cy="338554"/>
            </a:xfrm>
            <a:prstGeom prst="rect">
              <a:avLst/>
            </a:prstGeom>
            <a:noFill/>
          </p:spPr>
          <p:txBody>
            <a:bodyPr wrap="square" rtlCol="0">
              <a:spAutoFit/>
            </a:bodyPr>
            <a:lstStyle/>
            <a:p>
              <a:pPr marL="342900" indent="-342900">
                <a:spcBef>
                  <a:spcPct val="20000"/>
                </a:spcBef>
                <a:buClr>
                  <a:srgbClr val="FFFF66"/>
                </a:buClr>
              </a:pPr>
              <a:r>
                <a:rPr lang="en-US" altLang="zh-CN" sz="1600" b="1" dirty="0">
                  <a:solidFill>
                    <a:srgbClr val="11576A"/>
                  </a:solidFill>
                  <a:latin typeface="微软雅黑" pitchFamily="34" charset="-122"/>
                  <a:ea typeface="微软雅黑" pitchFamily="34" charset="-122"/>
                  <a:sym typeface="MS PGothic" pitchFamily="34" charset="-128"/>
                </a:rPr>
                <a:t>AIX/HP-UX</a:t>
              </a:r>
            </a:p>
          </p:txBody>
        </p:sp>
        <p:sp>
          <p:nvSpPr>
            <p:cNvPr id="38" name="TextBox 13">
              <a:extLst>
                <a:ext uri="{FF2B5EF4-FFF2-40B4-BE49-F238E27FC236}">
                  <a16:creationId xmlns:a16="http://schemas.microsoft.com/office/drawing/2014/main" id="{859D2F4C-4078-4B84-AF4E-FFCE1776A6F9}"/>
                </a:ext>
              </a:extLst>
            </p:cNvPr>
            <p:cNvSpPr txBox="1"/>
            <p:nvPr/>
          </p:nvSpPr>
          <p:spPr>
            <a:xfrm>
              <a:off x="1714480" y="4590650"/>
              <a:ext cx="3929090" cy="338554"/>
            </a:xfrm>
            <a:prstGeom prst="rect">
              <a:avLst/>
            </a:prstGeom>
            <a:noFill/>
          </p:spPr>
          <p:txBody>
            <a:bodyPr wrap="square" rtlCol="0">
              <a:spAutoFit/>
            </a:bodyPr>
            <a:lstStyle/>
            <a:p>
              <a:pPr marL="342900" indent="-342900">
                <a:spcBef>
                  <a:spcPct val="20000"/>
                </a:spcBef>
                <a:buClr>
                  <a:srgbClr val="FFFF66"/>
                </a:buClr>
              </a:pPr>
              <a:r>
                <a:rPr lang="zh-CN" altLang="en-US" sz="1600" b="1" dirty="0">
                  <a:solidFill>
                    <a:srgbClr val="11576A"/>
                  </a:solidFill>
                  <a:latin typeface="微软雅黑" pitchFamily="34" charset="-122"/>
                  <a:ea typeface="微软雅黑" pitchFamily="34" charset="-122"/>
                  <a:sym typeface="MS PGothic" pitchFamily="34" charset="-128"/>
                </a:rPr>
                <a:t>主机型计算</a:t>
              </a:r>
              <a:r>
                <a:rPr lang="en-US" altLang="zh-CN" sz="1600" b="1" dirty="0">
                  <a:solidFill>
                    <a:srgbClr val="11576A"/>
                  </a:solidFill>
                  <a:latin typeface="微软雅黑" pitchFamily="34" charset="-122"/>
                  <a:ea typeface="微软雅黑" pitchFamily="34" charset="-122"/>
                  <a:sym typeface="MS PGothic" pitchFamily="34" charset="-128"/>
                </a:rPr>
                <a:t>(Mainframe computing)</a:t>
              </a:r>
            </a:p>
          </p:txBody>
        </p:sp>
      </p:grpSp>
      <p:grpSp>
        <p:nvGrpSpPr>
          <p:cNvPr id="39" name="组合 38">
            <a:extLst>
              <a:ext uri="{FF2B5EF4-FFF2-40B4-BE49-F238E27FC236}">
                <a16:creationId xmlns:a16="http://schemas.microsoft.com/office/drawing/2014/main" id="{A8064760-666D-4DDF-BEE4-BB6A05516EF3}"/>
              </a:ext>
            </a:extLst>
          </p:cNvPr>
          <p:cNvGrpSpPr/>
          <p:nvPr/>
        </p:nvGrpSpPr>
        <p:grpSpPr>
          <a:xfrm>
            <a:off x="1350631" y="4213222"/>
            <a:ext cx="7000924" cy="1500199"/>
            <a:chOff x="642910" y="3000378"/>
            <a:chExt cx="7000924" cy="1500199"/>
          </a:xfrm>
        </p:grpSpPr>
        <p:pic>
          <p:nvPicPr>
            <p:cNvPr id="40" name="Picture 5" descr="computer">
              <a:extLst>
                <a:ext uri="{FF2B5EF4-FFF2-40B4-BE49-F238E27FC236}">
                  <a16:creationId xmlns:a16="http://schemas.microsoft.com/office/drawing/2014/main" id="{0553647D-BDD0-47C3-984F-FA0A3EBDD3C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0232" y="3286131"/>
              <a:ext cx="1431064" cy="121444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1" name="TextBox 11">
              <a:extLst>
                <a:ext uri="{FF2B5EF4-FFF2-40B4-BE49-F238E27FC236}">
                  <a16:creationId xmlns:a16="http://schemas.microsoft.com/office/drawing/2014/main" id="{41643484-4D39-4C17-B7B1-9ED0C1EEB310}"/>
                </a:ext>
              </a:extLst>
            </p:cNvPr>
            <p:cNvSpPr txBox="1"/>
            <p:nvPr/>
          </p:nvSpPr>
          <p:spPr>
            <a:xfrm>
              <a:off x="642910" y="3000378"/>
              <a:ext cx="3071834" cy="338554"/>
            </a:xfrm>
            <a:prstGeom prst="rect">
              <a:avLst/>
            </a:prstGeom>
            <a:noFill/>
          </p:spPr>
          <p:txBody>
            <a:bodyPr wrap="square" rtlCol="0">
              <a:spAutoFit/>
            </a:bodyPr>
            <a:lstStyle/>
            <a:p>
              <a:pPr marL="342900" indent="-342900">
                <a:spcBef>
                  <a:spcPct val="20000"/>
                </a:spcBef>
                <a:buClr>
                  <a:srgbClr val="FFFF66"/>
                </a:buClr>
              </a:pPr>
              <a:r>
                <a:rPr lang="en-US" altLang="zh-CN" sz="1600" b="1" dirty="0">
                  <a:solidFill>
                    <a:srgbClr val="11576A"/>
                  </a:solidFill>
                  <a:latin typeface="微软雅黑" pitchFamily="34" charset="-122"/>
                  <a:ea typeface="微软雅黑" pitchFamily="34" charset="-122"/>
                  <a:sym typeface="MS PGothic" pitchFamily="34" charset="-128"/>
                </a:rPr>
                <a:t>Windows/Linux/BSD,…</a:t>
              </a:r>
            </a:p>
          </p:txBody>
        </p:sp>
        <p:sp>
          <p:nvSpPr>
            <p:cNvPr id="42" name="TextBox 15">
              <a:extLst>
                <a:ext uri="{FF2B5EF4-FFF2-40B4-BE49-F238E27FC236}">
                  <a16:creationId xmlns:a16="http://schemas.microsoft.com/office/drawing/2014/main" id="{8343AD5B-96FE-4DF4-A41E-AF9C33695A60}"/>
                </a:ext>
              </a:extLst>
            </p:cNvPr>
            <p:cNvSpPr txBox="1"/>
            <p:nvPr/>
          </p:nvSpPr>
          <p:spPr>
            <a:xfrm>
              <a:off x="3691099" y="4105404"/>
              <a:ext cx="3929090" cy="338554"/>
            </a:xfrm>
            <a:prstGeom prst="rect">
              <a:avLst/>
            </a:prstGeom>
            <a:noFill/>
          </p:spPr>
          <p:txBody>
            <a:bodyPr wrap="square" rtlCol="0">
              <a:spAutoFit/>
            </a:bodyPr>
            <a:lstStyle/>
            <a:p>
              <a:pPr marL="342900" indent="-342900">
                <a:spcBef>
                  <a:spcPct val="20000"/>
                </a:spcBef>
                <a:buClr>
                  <a:srgbClr val="FFFF66"/>
                </a:buClr>
              </a:pPr>
              <a:r>
                <a:rPr lang="zh-CN" altLang="en-US" sz="1600" b="1" dirty="0">
                  <a:solidFill>
                    <a:srgbClr val="11576A"/>
                  </a:solidFill>
                  <a:latin typeface="微软雅黑" pitchFamily="34" charset="-122"/>
                  <a:ea typeface="微软雅黑" pitchFamily="34" charset="-122"/>
                  <a:sym typeface="MS PGothic" pitchFamily="34" charset="-128"/>
                </a:rPr>
                <a:t>个人机计算</a:t>
              </a:r>
              <a:r>
                <a:rPr lang="en-US" altLang="zh-CN" sz="1600" b="1" dirty="0">
                  <a:solidFill>
                    <a:srgbClr val="11576A"/>
                  </a:solidFill>
                  <a:latin typeface="微软雅黑" pitchFamily="34" charset="-122"/>
                  <a:ea typeface="微软雅黑" pitchFamily="34" charset="-122"/>
                  <a:sym typeface="MS PGothic" pitchFamily="34" charset="-128"/>
                </a:rPr>
                <a:t>(Personal computing)</a:t>
              </a:r>
            </a:p>
          </p:txBody>
        </p:sp>
        <p:sp>
          <p:nvSpPr>
            <p:cNvPr id="43" name="TextBox 17">
              <a:extLst>
                <a:ext uri="{FF2B5EF4-FFF2-40B4-BE49-F238E27FC236}">
                  <a16:creationId xmlns:a16="http://schemas.microsoft.com/office/drawing/2014/main" id="{C9DD8F9C-AE1B-4C47-8478-C3DF1ABE2F69}"/>
                </a:ext>
              </a:extLst>
            </p:cNvPr>
            <p:cNvSpPr txBox="1"/>
            <p:nvPr/>
          </p:nvSpPr>
          <p:spPr>
            <a:xfrm>
              <a:off x="3714744" y="3705672"/>
              <a:ext cx="3929090" cy="338554"/>
            </a:xfrm>
            <a:prstGeom prst="rect">
              <a:avLst/>
            </a:prstGeom>
            <a:noFill/>
          </p:spPr>
          <p:txBody>
            <a:bodyPr wrap="square" rtlCol="0">
              <a:spAutoFit/>
            </a:bodyPr>
            <a:lstStyle/>
            <a:p>
              <a:pPr marL="342900" indent="-342900">
                <a:spcBef>
                  <a:spcPct val="20000"/>
                </a:spcBef>
                <a:buClr>
                  <a:srgbClr val="FFFF66"/>
                </a:buClr>
              </a:pPr>
              <a:r>
                <a:rPr lang="zh-CN" altLang="en-US" sz="1600" b="1" dirty="0">
                  <a:solidFill>
                    <a:srgbClr val="11576A"/>
                  </a:solidFill>
                  <a:latin typeface="微软雅黑" pitchFamily="34" charset="-122"/>
                  <a:ea typeface="微软雅黑" pitchFamily="34" charset="-122"/>
                  <a:sym typeface="MS PGothic" pitchFamily="34" charset="-128"/>
                </a:rPr>
                <a:t>网络计算</a:t>
              </a:r>
              <a:r>
                <a:rPr lang="en-US" altLang="zh-CN" sz="1600" b="1" dirty="0">
                  <a:solidFill>
                    <a:srgbClr val="11576A"/>
                  </a:solidFill>
                  <a:latin typeface="微软雅黑" pitchFamily="34" charset="-122"/>
                  <a:ea typeface="微软雅黑" pitchFamily="34" charset="-122"/>
                  <a:sym typeface="MS PGothic" pitchFamily="34" charset="-128"/>
                </a:rPr>
                <a:t>(Internet computing)</a:t>
              </a:r>
            </a:p>
          </p:txBody>
        </p:sp>
        <p:pic>
          <p:nvPicPr>
            <p:cNvPr id="44" name="图片 43" descr="14.png">
              <a:extLst>
                <a:ext uri="{FF2B5EF4-FFF2-40B4-BE49-F238E27FC236}">
                  <a16:creationId xmlns:a16="http://schemas.microsoft.com/office/drawing/2014/main" id="{A6405940-85E2-4E5E-A4B2-E37C13E90F24}"/>
                </a:ext>
              </a:extLst>
            </p:cNvPr>
            <p:cNvPicPr>
              <a:picLocks noChangeAspect="1"/>
            </p:cNvPicPr>
            <p:nvPr/>
          </p:nvPicPr>
          <p:blipFill>
            <a:blip r:embed="rId6" cstate="print"/>
            <a:stretch>
              <a:fillRect/>
            </a:stretch>
          </p:blipFill>
          <p:spPr>
            <a:xfrm>
              <a:off x="3643306" y="3163792"/>
              <a:ext cx="1188341" cy="592402"/>
            </a:xfrm>
            <a:prstGeom prst="rect">
              <a:avLst/>
            </a:prstGeom>
          </p:spPr>
        </p:pic>
      </p:grpSp>
      <p:cxnSp>
        <p:nvCxnSpPr>
          <p:cNvPr id="45" name="直接箭头连接符 44">
            <a:extLst>
              <a:ext uri="{FF2B5EF4-FFF2-40B4-BE49-F238E27FC236}">
                <a16:creationId xmlns:a16="http://schemas.microsoft.com/office/drawing/2014/main" id="{424DC547-28A5-4564-9063-8BBC66541EF3}"/>
              </a:ext>
            </a:extLst>
          </p:cNvPr>
          <p:cNvCxnSpPr>
            <a:endCxn id="52" idx="2"/>
          </p:cNvCxnSpPr>
          <p:nvPr/>
        </p:nvCxnSpPr>
        <p:spPr>
          <a:xfrm rot="5400000" flipH="1" flipV="1">
            <a:off x="3996497" y="2932088"/>
            <a:ext cx="714380" cy="39290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963B315-2060-4F7F-9F10-1E250E1E330E}"/>
              </a:ext>
            </a:extLst>
          </p:cNvPr>
          <p:cNvCxnSpPr/>
          <p:nvPr/>
        </p:nvCxnSpPr>
        <p:spPr>
          <a:xfrm flipV="1">
            <a:off x="3065143" y="3927470"/>
            <a:ext cx="428628" cy="28575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FB7F06C3-9E3F-45A5-8884-B3C89E493A86}"/>
              </a:ext>
            </a:extLst>
          </p:cNvPr>
          <p:cNvCxnSpPr>
            <a:stCxn id="37" idx="0"/>
          </p:cNvCxnSpPr>
          <p:nvPr/>
        </p:nvCxnSpPr>
        <p:spPr>
          <a:xfrm rot="5400000" flipH="1" flipV="1">
            <a:off x="2154308" y="4445396"/>
            <a:ext cx="357190" cy="60722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BCC073BB-67DB-4EBC-ABB9-EDE988C36688}"/>
              </a:ext>
            </a:extLst>
          </p:cNvPr>
          <p:cNvGrpSpPr/>
          <p:nvPr/>
        </p:nvGrpSpPr>
        <p:grpSpPr>
          <a:xfrm>
            <a:off x="3942919" y="2128410"/>
            <a:ext cx="5286412" cy="2071702"/>
            <a:chOff x="2915816" y="915566"/>
            <a:chExt cx="5286412" cy="2071702"/>
          </a:xfrm>
        </p:grpSpPr>
        <p:grpSp>
          <p:nvGrpSpPr>
            <p:cNvPr id="49" name="组合 48">
              <a:extLst>
                <a:ext uri="{FF2B5EF4-FFF2-40B4-BE49-F238E27FC236}">
                  <a16:creationId xmlns:a16="http://schemas.microsoft.com/office/drawing/2014/main" id="{3FC3A480-F4E2-4C96-8321-14A1EA2B42AB}"/>
                </a:ext>
              </a:extLst>
            </p:cNvPr>
            <p:cNvGrpSpPr/>
            <p:nvPr/>
          </p:nvGrpSpPr>
          <p:grpSpPr>
            <a:xfrm>
              <a:off x="2915816" y="915566"/>
              <a:ext cx="5286412" cy="2071702"/>
              <a:chOff x="3143240" y="928676"/>
              <a:chExt cx="5286412" cy="2071702"/>
            </a:xfrm>
          </p:grpSpPr>
          <p:pic>
            <p:nvPicPr>
              <p:cNvPr id="51" name="Picture 14">
                <a:extLst>
                  <a:ext uri="{FF2B5EF4-FFF2-40B4-BE49-F238E27FC236}">
                    <a16:creationId xmlns:a16="http://schemas.microsoft.com/office/drawing/2014/main" id="{5C9C411D-B31E-49F8-9CB6-2BDF684B697D}"/>
                  </a:ext>
                </a:extLst>
              </p:cNvPr>
              <p:cNvPicPr>
                <a:picLocks noChangeAspect="1" noChangeArrowheads="1"/>
              </p:cNvPicPr>
              <p:nvPr/>
            </p:nvPicPr>
            <p:blipFill>
              <a:blip r:embed="rId7" cstate="print"/>
              <a:srcRect/>
              <a:stretch>
                <a:fillRect/>
              </a:stretch>
            </p:blipFill>
            <p:spPr bwMode="auto">
              <a:xfrm>
                <a:off x="4857752" y="928676"/>
                <a:ext cx="2357454" cy="1107560"/>
              </a:xfrm>
              <a:prstGeom prst="rect">
                <a:avLst/>
              </a:prstGeom>
              <a:noFill/>
              <a:ln w="9525">
                <a:noFill/>
                <a:miter lim="800000"/>
                <a:headEnd/>
                <a:tailEnd/>
              </a:ln>
            </p:spPr>
          </p:pic>
          <p:sp>
            <p:nvSpPr>
              <p:cNvPr id="52" name="TextBox 9">
                <a:extLst>
                  <a:ext uri="{FF2B5EF4-FFF2-40B4-BE49-F238E27FC236}">
                    <a16:creationId xmlns:a16="http://schemas.microsoft.com/office/drawing/2014/main" id="{23BE2A8B-EC98-48F2-8C55-E89CA49C2A5F}"/>
                  </a:ext>
                </a:extLst>
              </p:cNvPr>
              <p:cNvSpPr txBox="1"/>
              <p:nvPr/>
            </p:nvSpPr>
            <p:spPr>
              <a:xfrm>
                <a:off x="3143240" y="1233064"/>
                <a:ext cx="1214446" cy="338554"/>
              </a:xfrm>
              <a:prstGeom prst="rect">
                <a:avLst/>
              </a:prstGeom>
              <a:noFill/>
            </p:spPr>
            <p:txBody>
              <a:bodyPr wrap="square" rtlCol="0">
                <a:spAutoFit/>
              </a:bodyPr>
              <a:lstStyle/>
              <a:p>
                <a:pPr marL="342900" indent="-342900">
                  <a:spcBef>
                    <a:spcPct val="20000"/>
                  </a:spcBef>
                  <a:buClr>
                    <a:srgbClr val="FFFF66"/>
                  </a:buClr>
                </a:pPr>
                <a:r>
                  <a:rPr lang="en-US" altLang="zh-CN" sz="1600" b="1" dirty="0">
                    <a:solidFill>
                      <a:srgbClr val="11576A"/>
                    </a:solidFill>
                    <a:latin typeface="微软雅黑" pitchFamily="34" charset="-122"/>
                    <a:ea typeface="微软雅黑" pitchFamily="34" charset="-122"/>
                    <a:sym typeface="MS PGothic" pitchFamily="34" charset="-128"/>
                  </a:rPr>
                  <a:t>Future OS</a:t>
                </a:r>
              </a:p>
            </p:txBody>
          </p:sp>
          <p:sp>
            <p:nvSpPr>
              <p:cNvPr id="53" name="TextBox 19">
                <a:extLst>
                  <a:ext uri="{FF2B5EF4-FFF2-40B4-BE49-F238E27FC236}">
                    <a16:creationId xmlns:a16="http://schemas.microsoft.com/office/drawing/2014/main" id="{9C5CAC48-849B-4FB5-911F-00312C9BA33D}"/>
                  </a:ext>
                </a:extLst>
              </p:cNvPr>
              <p:cNvSpPr txBox="1"/>
              <p:nvPr/>
            </p:nvSpPr>
            <p:spPr>
              <a:xfrm>
                <a:off x="4786314" y="2070893"/>
                <a:ext cx="3643338" cy="929485"/>
              </a:xfrm>
              <a:prstGeom prst="rect">
                <a:avLst/>
              </a:prstGeom>
              <a:noFill/>
            </p:spPr>
            <p:txBody>
              <a:bodyPr wrap="square" rtlCol="0">
                <a:spAutoFit/>
              </a:bodyPr>
              <a:lstStyle/>
              <a:p>
                <a:pPr marL="342900" indent="-342900">
                  <a:spcBef>
                    <a:spcPct val="20000"/>
                  </a:spcBef>
                  <a:buClr>
                    <a:srgbClr val="FFFF66"/>
                  </a:buClr>
                </a:pPr>
                <a:r>
                  <a:rPr lang="zh-CN" altLang="en-US" sz="1600" b="1" dirty="0">
                    <a:solidFill>
                      <a:srgbClr val="11576A"/>
                    </a:solidFill>
                    <a:latin typeface="微软雅黑" pitchFamily="34" charset="-122"/>
                    <a:ea typeface="微软雅黑" pitchFamily="34" charset="-122"/>
                    <a:sym typeface="MS PGothic" pitchFamily="34" charset="-128"/>
                  </a:rPr>
                  <a:t>普适计算</a:t>
                </a:r>
                <a:r>
                  <a:rPr lang="en-US" altLang="zh-CN" sz="1600" b="1" dirty="0">
                    <a:solidFill>
                      <a:srgbClr val="11576A"/>
                    </a:solidFill>
                    <a:latin typeface="微软雅黑" pitchFamily="34" charset="-122"/>
                    <a:ea typeface="微软雅黑" pitchFamily="34" charset="-122"/>
                    <a:sym typeface="MS PGothic" pitchFamily="34" charset="-128"/>
                  </a:rPr>
                  <a:t>(Pervasive computing)</a:t>
                </a:r>
                <a:r>
                  <a:rPr lang="zh-CN" altLang="en-US" sz="1600" b="1" dirty="0">
                    <a:solidFill>
                      <a:srgbClr val="11576A"/>
                    </a:solidFill>
                    <a:latin typeface="微软雅黑" pitchFamily="34" charset="-122"/>
                    <a:ea typeface="微软雅黑" pitchFamily="34" charset="-122"/>
                    <a:sym typeface="MS PGothic" pitchFamily="34" charset="-128"/>
                  </a:rPr>
                  <a:t>，</a:t>
                </a:r>
                <a:endParaRPr lang="en-US" altLang="zh-CN" sz="1600" b="1" dirty="0">
                  <a:solidFill>
                    <a:srgbClr val="11576A"/>
                  </a:solidFill>
                  <a:latin typeface="微软雅黑" pitchFamily="34" charset="-122"/>
                  <a:ea typeface="微软雅黑" pitchFamily="34" charset="-122"/>
                  <a:sym typeface="MS PGothic" pitchFamily="34" charset="-128"/>
                </a:endParaRPr>
              </a:p>
              <a:p>
                <a:pPr marL="342900" indent="-342900">
                  <a:spcBef>
                    <a:spcPct val="20000"/>
                  </a:spcBef>
                  <a:buClr>
                    <a:srgbClr val="FFFF66"/>
                  </a:buClr>
                </a:pPr>
                <a:r>
                  <a:rPr lang="zh-CN" altLang="en-US" sz="1600" b="1" dirty="0">
                    <a:solidFill>
                      <a:srgbClr val="11576A"/>
                    </a:solidFill>
                    <a:latin typeface="微软雅黑" pitchFamily="34" charset="-122"/>
                    <a:ea typeface="微软雅黑" pitchFamily="34" charset="-122"/>
                    <a:sym typeface="MS PGothic" pitchFamily="34" charset="-128"/>
                  </a:rPr>
                  <a:t>移动计算，云计算，大数据处理，许</a:t>
                </a:r>
                <a:endParaRPr lang="en-US" altLang="zh-CN" sz="1600" b="1" dirty="0">
                  <a:solidFill>
                    <a:srgbClr val="11576A"/>
                  </a:solidFill>
                  <a:latin typeface="微软雅黑" pitchFamily="34" charset="-122"/>
                  <a:ea typeface="微软雅黑" pitchFamily="34" charset="-122"/>
                  <a:sym typeface="MS PGothic" pitchFamily="34" charset="-128"/>
                </a:endParaRPr>
              </a:p>
              <a:p>
                <a:pPr marL="342900" indent="-342900">
                  <a:spcBef>
                    <a:spcPct val="20000"/>
                  </a:spcBef>
                  <a:buClr>
                    <a:srgbClr val="FFFF66"/>
                  </a:buClr>
                </a:pPr>
                <a:r>
                  <a:rPr lang="zh-CN" altLang="en-US" sz="1600" b="1" dirty="0">
                    <a:solidFill>
                      <a:srgbClr val="11576A"/>
                    </a:solidFill>
                    <a:latin typeface="微软雅黑" pitchFamily="34" charset="-122"/>
                    <a:ea typeface="微软雅黑" pitchFamily="34" charset="-122"/>
                    <a:sym typeface="MS PGothic" pitchFamily="34" charset="-128"/>
                  </a:rPr>
                  <a:t>多联网设备为许多人提供个性化的服务</a:t>
                </a:r>
                <a:endParaRPr lang="en-US" altLang="zh-CN" sz="1600" b="1" dirty="0">
                  <a:solidFill>
                    <a:srgbClr val="11576A"/>
                  </a:solidFill>
                  <a:latin typeface="微软雅黑" pitchFamily="34" charset="-122"/>
                  <a:ea typeface="微软雅黑" pitchFamily="34" charset="-122"/>
                  <a:sym typeface="MS PGothic" pitchFamily="34" charset="-128"/>
                </a:endParaRPr>
              </a:p>
            </p:txBody>
          </p:sp>
        </p:grpSp>
        <p:pic>
          <p:nvPicPr>
            <p:cNvPr id="50" name="图片 49" descr="14-1.png">
              <a:extLst>
                <a:ext uri="{FF2B5EF4-FFF2-40B4-BE49-F238E27FC236}">
                  <a16:creationId xmlns:a16="http://schemas.microsoft.com/office/drawing/2014/main" id="{8B13329D-9A96-49A7-9C8F-2A369BEE4B33}"/>
                </a:ext>
              </a:extLst>
            </p:cNvPr>
            <p:cNvPicPr>
              <a:picLocks noChangeAspect="1"/>
            </p:cNvPicPr>
            <p:nvPr/>
          </p:nvPicPr>
          <p:blipFill>
            <a:blip r:embed="rId8" cstate="print"/>
            <a:stretch>
              <a:fillRect/>
            </a:stretch>
          </p:blipFill>
          <p:spPr>
            <a:xfrm>
              <a:off x="5512094" y="1131590"/>
              <a:ext cx="500066" cy="785819"/>
            </a:xfrm>
            <a:prstGeom prst="rect">
              <a:avLst/>
            </a:prstGeom>
          </p:spPr>
        </p:pic>
      </p:grpSp>
    </p:spTree>
    <p:extLst>
      <p:ext uri="{BB962C8B-B14F-4D97-AF65-F5344CB8AC3E}">
        <p14:creationId xmlns:p14="http://schemas.microsoft.com/office/powerpoint/2010/main" val="34400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wipe(left)">
                                      <p:cBhvr>
                                        <p:cTn id="21" dur="500"/>
                                        <p:tgtEl>
                                          <p:spTgt spid="46"/>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第一章  绪论</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93C9166-049A-473F-BD85-00AC8D4C8623}"/>
              </a:ext>
            </a:extLst>
          </p:cNvPr>
          <p:cNvSpPr txBox="1"/>
          <p:nvPr/>
        </p:nvSpPr>
        <p:spPr>
          <a:xfrm>
            <a:off x="997364" y="5093216"/>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基本概念</a:t>
            </a:r>
          </a:p>
        </p:txBody>
      </p:sp>
      <p:sp>
        <p:nvSpPr>
          <p:cNvPr id="31" name="文本框 30">
            <a:extLst>
              <a:ext uri="{FF2B5EF4-FFF2-40B4-BE49-F238E27FC236}">
                <a16:creationId xmlns:a16="http://schemas.microsoft.com/office/drawing/2014/main" id="{77655B12-47AA-4EB6-B49A-35DFAC98C60A}"/>
              </a:ext>
            </a:extLst>
          </p:cNvPr>
          <p:cNvSpPr txBox="1"/>
          <p:nvPr/>
        </p:nvSpPr>
        <p:spPr>
          <a:xfrm>
            <a:off x="3123048"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发展历程</a:t>
            </a:r>
          </a:p>
        </p:txBody>
      </p:sp>
      <p:sp>
        <p:nvSpPr>
          <p:cNvPr id="32" name="文本框 31">
            <a:extLst>
              <a:ext uri="{FF2B5EF4-FFF2-40B4-BE49-F238E27FC236}">
                <a16:creationId xmlns:a16="http://schemas.microsoft.com/office/drawing/2014/main" id="{309C8AFE-CC32-4C8E-83B1-6F932E8DB0D2}"/>
              </a:ext>
            </a:extLst>
          </p:cNvPr>
          <p:cNvSpPr txBox="1"/>
          <p:nvPr/>
        </p:nvSpPr>
        <p:spPr>
          <a:xfrm>
            <a:off x="5248731"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基本类型</a:t>
            </a:r>
          </a:p>
        </p:txBody>
      </p:sp>
      <p:sp>
        <p:nvSpPr>
          <p:cNvPr id="33" name="文本框 32">
            <a:extLst>
              <a:ext uri="{FF2B5EF4-FFF2-40B4-BE49-F238E27FC236}">
                <a16:creationId xmlns:a16="http://schemas.microsoft.com/office/drawing/2014/main" id="{A1272923-0DFC-4710-AFC9-244E96739E5F}"/>
              </a:ext>
            </a:extLst>
          </p:cNvPr>
          <p:cNvSpPr txBox="1"/>
          <p:nvPr/>
        </p:nvSpPr>
        <p:spPr>
          <a:xfrm>
            <a:off x="7374415" y="5093218"/>
            <a:ext cx="1415772" cy="830997"/>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操作系统</a:t>
            </a:r>
            <a:endParaRPr lang="en-US" altLang="zh-CN" dirty="0"/>
          </a:p>
          <a:p>
            <a:r>
              <a:rPr lang="zh-CN" altLang="en-US" dirty="0"/>
              <a:t>运行环境</a:t>
            </a:r>
          </a:p>
        </p:txBody>
      </p:sp>
      <p:sp>
        <p:nvSpPr>
          <p:cNvPr id="34" name="文本框 33">
            <a:extLst>
              <a:ext uri="{FF2B5EF4-FFF2-40B4-BE49-F238E27FC236}">
                <a16:creationId xmlns:a16="http://schemas.microsoft.com/office/drawing/2014/main" id="{CB5D2322-4D90-4A08-87C9-042E69264080}"/>
              </a:ext>
            </a:extLst>
          </p:cNvPr>
          <p:cNvSpPr txBox="1"/>
          <p:nvPr/>
        </p:nvSpPr>
        <p:spPr>
          <a:xfrm>
            <a:off x="9500099"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体系结构</a:t>
            </a:r>
          </a:p>
        </p:txBody>
      </p:sp>
    </p:spTree>
    <p:extLst>
      <p:ext uri="{BB962C8B-B14F-4D97-AF65-F5344CB8AC3E}">
        <p14:creationId xmlns:p14="http://schemas.microsoft.com/office/powerpoint/2010/main" val="1221745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954655" cy="461665"/>
          </a:xfrm>
          <a:prstGeom prst="rect">
            <a:avLst/>
          </a:prstGeom>
          <a:noFill/>
        </p:spPr>
        <p:txBody>
          <a:bodyPr wrap="none" rtlCol="0">
            <a:spAutoFit/>
          </a:bodyPr>
          <a:lstStyle/>
          <a:p>
            <a:r>
              <a:rPr lang="zh-CN" altLang="en-US" sz="2400" b="1" dirty="0">
                <a:solidFill>
                  <a:srgbClr val="FF0000"/>
                </a:solidFill>
              </a:rPr>
              <a:t>操作系统的运行机制</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8" name="组合 7">
            <a:extLst>
              <a:ext uri="{FF2B5EF4-FFF2-40B4-BE49-F238E27FC236}">
                <a16:creationId xmlns:a16="http://schemas.microsoft.com/office/drawing/2014/main" id="{A754338B-100E-41A4-B145-3A636BE528F1}"/>
              </a:ext>
            </a:extLst>
          </p:cNvPr>
          <p:cNvGrpSpPr/>
          <p:nvPr/>
        </p:nvGrpSpPr>
        <p:grpSpPr>
          <a:xfrm>
            <a:off x="1274100" y="1751168"/>
            <a:ext cx="10551438" cy="1167610"/>
            <a:chOff x="1181133" y="1629674"/>
            <a:chExt cx="10551438" cy="1167610"/>
          </a:xfrm>
        </p:grpSpPr>
        <p:grpSp>
          <p:nvGrpSpPr>
            <p:cNvPr id="30" name="组合 29">
              <a:extLst>
                <a:ext uri="{FF2B5EF4-FFF2-40B4-BE49-F238E27FC236}">
                  <a16:creationId xmlns:a16="http://schemas.microsoft.com/office/drawing/2014/main" id="{B9FE87DC-1E19-4A1E-B959-C40E4878BD77}"/>
                </a:ext>
              </a:extLst>
            </p:cNvPr>
            <p:cNvGrpSpPr/>
            <p:nvPr/>
          </p:nvGrpSpPr>
          <p:grpSpPr>
            <a:xfrm>
              <a:off x="1181133" y="1683370"/>
              <a:ext cx="809837" cy="1113914"/>
              <a:chOff x="611284" y="1140955"/>
              <a:chExt cx="809837" cy="1113914"/>
            </a:xfrm>
          </p:grpSpPr>
          <p:sp>
            <p:nvSpPr>
              <p:cNvPr id="31" name="文本框 30">
                <a:extLst>
                  <a:ext uri="{FF2B5EF4-FFF2-40B4-BE49-F238E27FC236}">
                    <a16:creationId xmlns:a16="http://schemas.microsoft.com/office/drawing/2014/main" id="{758E093E-1851-464E-B8D2-CC8A98BA2E4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2" name="组合 31">
                <a:extLst>
                  <a:ext uri="{FF2B5EF4-FFF2-40B4-BE49-F238E27FC236}">
                    <a16:creationId xmlns:a16="http://schemas.microsoft.com/office/drawing/2014/main" id="{2AC3948E-B5CC-47EA-8A7F-AB9B387AB01C}"/>
                  </a:ext>
                </a:extLst>
              </p:cNvPr>
              <p:cNvGrpSpPr/>
              <p:nvPr/>
            </p:nvGrpSpPr>
            <p:grpSpPr>
              <a:xfrm rot="11641273">
                <a:off x="1059438" y="1140955"/>
                <a:ext cx="246536" cy="1113914"/>
                <a:chOff x="499860" y="916478"/>
                <a:chExt cx="1125740" cy="5086389"/>
              </a:xfrm>
            </p:grpSpPr>
            <p:cxnSp>
              <p:nvCxnSpPr>
                <p:cNvPr id="54" name="直接连接符 53">
                  <a:extLst>
                    <a:ext uri="{FF2B5EF4-FFF2-40B4-BE49-F238E27FC236}">
                      <a16:creationId xmlns:a16="http://schemas.microsoft.com/office/drawing/2014/main" id="{3D16F427-AC3C-4FF9-B503-472502FFDCA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5" name="矩形 54">
                  <a:extLst>
                    <a:ext uri="{FF2B5EF4-FFF2-40B4-BE49-F238E27FC236}">
                      <a16:creationId xmlns:a16="http://schemas.microsoft.com/office/drawing/2014/main" id="{0339870C-5092-49E0-9B75-BE665C95A9D6}"/>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1" name="矩形 70">
              <a:extLst>
                <a:ext uri="{FF2B5EF4-FFF2-40B4-BE49-F238E27FC236}">
                  <a16:creationId xmlns:a16="http://schemas.microsoft.com/office/drawing/2014/main" id="{DA59A215-5575-4260-8278-1DC2B8903956}"/>
                </a:ext>
              </a:extLst>
            </p:cNvPr>
            <p:cNvSpPr/>
            <p:nvPr/>
          </p:nvSpPr>
          <p:spPr>
            <a:xfrm>
              <a:off x="2082196" y="1629674"/>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内核程序</a:t>
              </a:r>
              <a:endParaRPr lang="en-US" altLang="zh-CN" sz="2400" b="1" dirty="0">
                <a:solidFill>
                  <a:schemeClr val="accent1">
                    <a:lumMod val="50000"/>
                  </a:schemeClr>
                </a:solidFill>
              </a:endParaRPr>
            </a:p>
          </p:txBody>
        </p:sp>
        <p:sp>
          <p:nvSpPr>
            <p:cNvPr id="75" name="矩形 74">
              <a:extLst>
                <a:ext uri="{FF2B5EF4-FFF2-40B4-BE49-F238E27FC236}">
                  <a16:creationId xmlns:a16="http://schemas.microsoft.com/office/drawing/2014/main" id="{B8F006F7-51D3-4EE0-8613-E5EE4C513688}"/>
                </a:ext>
              </a:extLst>
            </p:cNvPr>
            <p:cNvSpPr/>
            <p:nvPr/>
          </p:nvSpPr>
          <p:spPr>
            <a:xfrm>
              <a:off x="2216038" y="2208469"/>
              <a:ext cx="9516533" cy="39568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系统的管理者，管理硬件资源，协调应用程序</a:t>
              </a:r>
            </a:p>
          </p:txBody>
        </p:sp>
      </p:grpSp>
      <p:grpSp>
        <p:nvGrpSpPr>
          <p:cNvPr id="79" name="组合 78">
            <a:extLst>
              <a:ext uri="{FF2B5EF4-FFF2-40B4-BE49-F238E27FC236}">
                <a16:creationId xmlns:a16="http://schemas.microsoft.com/office/drawing/2014/main" id="{11CA14F2-9630-47DA-9C58-48B6179BFEA7}"/>
              </a:ext>
            </a:extLst>
          </p:cNvPr>
          <p:cNvGrpSpPr/>
          <p:nvPr/>
        </p:nvGrpSpPr>
        <p:grpSpPr>
          <a:xfrm>
            <a:off x="1181133" y="3043627"/>
            <a:ext cx="10615348" cy="1421152"/>
            <a:chOff x="1181133" y="1629674"/>
            <a:chExt cx="10615348" cy="1421152"/>
          </a:xfrm>
        </p:grpSpPr>
        <p:grpSp>
          <p:nvGrpSpPr>
            <p:cNvPr id="80" name="组合 79">
              <a:extLst>
                <a:ext uri="{FF2B5EF4-FFF2-40B4-BE49-F238E27FC236}">
                  <a16:creationId xmlns:a16="http://schemas.microsoft.com/office/drawing/2014/main" id="{19D28157-32BA-4F57-976B-4BCB1C35A6E3}"/>
                </a:ext>
              </a:extLst>
            </p:cNvPr>
            <p:cNvGrpSpPr/>
            <p:nvPr/>
          </p:nvGrpSpPr>
          <p:grpSpPr>
            <a:xfrm>
              <a:off x="1181133" y="1684447"/>
              <a:ext cx="809837" cy="1111763"/>
              <a:chOff x="611284" y="1142032"/>
              <a:chExt cx="809837" cy="1111763"/>
            </a:xfrm>
          </p:grpSpPr>
          <p:sp>
            <p:nvSpPr>
              <p:cNvPr id="83" name="文本框 82">
                <a:extLst>
                  <a:ext uri="{FF2B5EF4-FFF2-40B4-BE49-F238E27FC236}">
                    <a16:creationId xmlns:a16="http://schemas.microsoft.com/office/drawing/2014/main" id="{75CC6679-C77C-40CF-8BC5-70FAECFECF6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84" name="组合 83">
                <a:extLst>
                  <a:ext uri="{FF2B5EF4-FFF2-40B4-BE49-F238E27FC236}">
                    <a16:creationId xmlns:a16="http://schemas.microsoft.com/office/drawing/2014/main" id="{EF486743-F171-459A-8187-68022BF391F8}"/>
                  </a:ext>
                </a:extLst>
              </p:cNvPr>
              <p:cNvGrpSpPr/>
              <p:nvPr/>
            </p:nvGrpSpPr>
            <p:grpSpPr>
              <a:xfrm rot="11641273">
                <a:off x="1059572" y="1142032"/>
                <a:ext cx="255151" cy="1111763"/>
                <a:chOff x="460519" y="926298"/>
                <a:chExt cx="1165081" cy="5076569"/>
              </a:xfrm>
            </p:grpSpPr>
            <p:cxnSp>
              <p:nvCxnSpPr>
                <p:cNvPr id="85" name="直接连接符 84">
                  <a:extLst>
                    <a:ext uri="{FF2B5EF4-FFF2-40B4-BE49-F238E27FC236}">
                      <a16:creationId xmlns:a16="http://schemas.microsoft.com/office/drawing/2014/main" id="{4447C814-CFF3-4930-A396-41E4F41681DA}"/>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6" name="矩形 85">
                  <a:extLst>
                    <a:ext uri="{FF2B5EF4-FFF2-40B4-BE49-F238E27FC236}">
                      <a16:creationId xmlns:a16="http://schemas.microsoft.com/office/drawing/2014/main" id="{078CA49D-8F41-4856-9696-DF672215618E}"/>
                    </a:ext>
                  </a:extLst>
                </p:cNvPr>
                <p:cNvSpPr/>
                <p:nvPr/>
              </p:nvSpPr>
              <p:spPr>
                <a:xfrm rot="865294">
                  <a:off x="460519" y="926298"/>
                  <a:ext cx="719667"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81" name="矩形 80">
              <a:extLst>
                <a:ext uri="{FF2B5EF4-FFF2-40B4-BE49-F238E27FC236}">
                  <a16:creationId xmlns:a16="http://schemas.microsoft.com/office/drawing/2014/main" id="{0CC14C6E-DB79-4308-A2C3-CE4D99B18B3D}"/>
                </a:ext>
              </a:extLst>
            </p:cNvPr>
            <p:cNvSpPr/>
            <p:nvPr/>
          </p:nvSpPr>
          <p:spPr>
            <a:xfrm>
              <a:off x="2082196" y="1629674"/>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应用程序</a:t>
              </a:r>
              <a:endParaRPr lang="en-US" altLang="zh-CN" sz="2400" b="1" dirty="0">
                <a:solidFill>
                  <a:schemeClr val="accent1">
                    <a:lumMod val="50000"/>
                  </a:schemeClr>
                </a:solidFill>
              </a:endParaRPr>
            </a:p>
          </p:txBody>
        </p:sp>
        <p:sp>
          <p:nvSpPr>
            <p:cNvPr id="82" name="矩形 81">
              <a:extLst>
                <a:ext uri="{FF2B5EF4-FFF2-40B4-BE49-F238E27FC236}">
                  <a16:creationId xmlns:a16="http://schemas.microsoft.com/office/drawing/2014/main" id="{0AA293AC-3248-4308-9012-88C614FC6DAD}"/>
                </a:ext>
              </a:extLst>
            </p:cNvPr>
            <p:cNvSpPr/>
            <p:nvPr/>
          </p:nvSpPr>
          <p:spPr>
            <a:xfrm>
              <a:off x="2279948" y="2245797"/>
              <a:ext cx="9516533" cy="805029"/>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系统的使用者，被管理者</a:t>
              </a:r>
              <a:endParaRPr lang="en-US" altLang="zh-CN" b="1" dirty="0"/>
            </a:p>
            <a:p>
              <a:pPr marL="285750" indent="-285750">
                <a:lnSpc>
                  <a:spcPct val="120000"/>
                </a:lnSpc>
                <a:spcBef>
                  <a:spcPts val="600"/>
                </a:spcBef>
                <a:buFont typeface="Arial" panose="020B0604020202020204" pitchFamily="34" charset="0"/>
                <a:buChar char="•"/>
              </a:pPr>
              <a:r>
                <a:rPr lang="zh-CN" altLang="en-US" b="1" dirty="0"/>
                <a:t>用户自编程序或系统外部应用程序</a:t>
              </a:r>
            </a:p>
          </p:txBody>
        </p:sp>
      </p:grpSp>
      <p:grpSp>
        <p:nvGrpSpPr>
          <p:cNvPr id="87" name="组合 86">
            <a:extLst>
              <a:ext uri="{FF2B5EF4-FFF2-40B4-BE49-F238E27FC236}">
                <a16:creationId xmlns:a16="http://schemas.microsoft.com/office/drawing/2014/main" id="{054BB4E3-B949-44C4-B2FC-D6C658B39551}"/>
              </a:ext>
            </a:extLst>
          </p:cNvPr>
          <p:cNvGrpSpPr/>
          <p:nvPr/>
        </p:nvGrpSpPr>
        <p:grpSpPr>
          <a:xfrm>
            <a:off x="1181133" y="4746727"/>
            <a:ext cx="10615349" cy="1731936"/>
            <a:chOff x="1181133" y="1629674"/>
            <a:chExt cx="10615349" cy="1731936"/>
          </a:xfrm>
        </p:grpSpPr>
        <p:grpSp>
          <p:nvGrpSpPr>
            <p:cNvPr id="88" name="组合 87">
              <a:extLst>
                <a:ext uri="{FF2B5EF4-FFF2-40B4-BE49-F238E27FC236}">
                  <a16:creationId xmlns:a16="http://schemas.microsoft.com/office/drawing/2014/main" id="{3ECAF5B4-589F-4BB8-953A-217F407B72DE}"/>
                </a:ext>
              </a:extLst>
            </p:cNvPr>
            <p:cNvGrpSpPr/>
            <p:nvPr/>
          </p:nvGrpSpPr>
          <p:grpSpPr>
            <a:xfrm>
              <a:off x="1181133" y="1684447"/>
              <a:ext cx="809837" cy="1111763"/>
              <a:chOff x="611284" y="1142032"/>
              <a:chExt cx="809837" cy="1111763"/>
            </a:xfrm>
          </p:grpSpPr>
          <p:sp>
            <p:nvSpPr>
              <p:cNvPr id="91" name="文本框 90">
                <a:extLst>
                  <a:ext uri="{FF2B5EF4-FFF2-40B4-BE49-F238E27FC236}">
                    <a16:creationId xmlns:a16="http://schemas.microsoft.com/office/drawing/2014/main" id="{59787E97-1346-49FB-B4D1-4BA7264734F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92" name="组合 91">
                <a:extLst>
                  <a:ext uri="{FF2B5EF4-FFF2-40B4-BE49-F238E27FC236}">
                    <a16:creationId xmlns:a16="http://schemas.microsoft.com/office/drawing/2014/main" id="{67449576-F98A-4E3E-BC38-ADEF301747BA}"/>
                  </a:ext>
                </a:extLst>
              </p:cNvPr>
              <p:cNvGrpSpPr/>
              <p:nvPr/>
            </p:nvGrpSpPr>
            <p:grpSpPr>
              <a:xfrm rot="11641273">
                <a:off x="1059572" y="1142032"/>
                <a:ext cx="255151" cy="1111763"/>
                <a:chOff x="460519" y="926298"/>
                <a:chExt cx="1165081" cy="5076569"/>
              </a:xfrm>
            </p:grpSpPr>
            <p:cxnSp>
              <p:nvCxnSpPr>
                <p:cNvPr id="93" name="直接连接符 92">
                  <a:extLst>
                    <a:ext uri="{FF2B5EF4-FFF2-40B4-BE49-F238E27FC236}">
                      <a16:creationId xmlns:a16="http://schemas.microsoft.com/office/drawing/2014/main" id="{94831105-2078-4935-B889-0D510EE901A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94" name="矩形 93">
                  <a:extLst>
                    <a:ext uri="{FF2B5EF4-FFF2-40B4-BE49-F238E27FC236}">
                      <a16:creationId xmlns:a16="http://schemas.microsoft.com/office/drawing/2014/main" id="{1AEBD206-3BC6-41A8-A8F6-49A617D8E3AA}"/>
                    </a:ext>
                  </a:extLst>
                </p:cNvPr>
                <p:cNvSpPr/>
                <p:nvPr/>
              </p:nvSpPr>
              <p:spPr>
                <a:xfrm rot="865294">
                  <a:off x="460519" y="926298"/>
                  <a:ext cx="719667"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89" name="矩形 88">
              <a:extLst>
                <a:ext uri="{FF2B5EF4-FFF2-40B4-BE49-F238E27FC236}">
                  <a16:creationId xmlns:a16="http://schemas.microsoft.com/office/drawing/2014/main" id="{1C073B23-62DD-4D11-998F-5F2150B25DC6}"/>
                </a:ext>
              </a:extLst>
            </p:cNvPr>
            <p:cNvSpPr/>
            <p:nvPr/>
          </p:nvSpPr>
          <p:spPr>
            <a:xfrm>
              <a:off x="2082196" y="1629674"/>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特权指令</a:t>
              </a:r>
              <a:endParaRPr lang="en-US" altLang="zh-CN" sz="2400" b="1" dirty="0">
                <a:solidFill>
                  <a:schemeClr val="accent1">
                    <a:lumMod val="50000"/>
                  </a:schemeClr>
                </a:solidFill>
              </a:endParaRPr>
            </a:p>
          </p:txBody>
        </p:sp>
        <p:sp>
          <p:nvSpPr>
            <p:cNvPr id="90" name="矩形 89">
              <a:extLst>
                <a:ext uri="{FF2B5EF4-FFF2-40B4-BE49-F238E27FC236}">
                  <a16:creationId xmlns:a16="http://schemas.microsoft.com/office/drawing/2014/main" id="{C3FFB5AD-E959-4F10-ADFD-4326CB33E32D}"/>
                </a:ext>
              </a:extLst>
            </p:cNvPr>
            <p:cNvSpPr/>
            <p:nvPr/>
          </p:nvSpPr>
          <p:spPr>
            <a:xfrm>
              <a:off x="2279949" y="2147239"/>
              <a:ext cx="9516533" cy="121437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b="1" dirty="0"/>
                <a:t>管理者特权，被管理程序出于安全考虑不能执行这些指令</a:t>
              </a:r>
              <a:endParaRPr lang="en-US" altLang="zh-CN" b="1" dirty="0"/>
            </a:p>
            <a:p>
              <a:pPr marL="285750" indent="-285750">
                <a:lnSpc>
                  <a:spcPct val="120000"/>
                </a:lnSpc>
                <a:spcBef>
                  <a:spcPts val="600"/>
                </a:spcBef>
                <a:buFont typeface="Arial" panose="020B0604020202020204" pitchFamily="34" charset="0"/>
                <a:buChar char="•"/>
              </a:pPr>
              <a:r>
                <a:rPr lang="zh-CN" altLang="en-US" b="1" dirty="0"/>
                <a:t>只能由操作系统内核部分使用，</a:t>
              </a:r>
              <a:r>
                <a:rPr lang="zh-CN" altLang="en-US" b="1" dirty="0">
                  <a:solidFill>
                    <a:srgbClr val="FF0000"/>
                  </a:solidFill>
                </a:rPr>
                <a:t>不允许用户直接使用的指令</a:t>
              </a:r>
              <a:endParaRPr lang="en-US" altLang="zh-CN" b="1" dirty="0">
                <a:solidFill>
                  <a:srgbClr val="FF0000"/>
                </a:solidFill>
              </a:endParaRPr>
            </a:p>
            <a:p>
              <a:pPr marL="285750" indent="-285750">
                <a:lnSpc>
                  <a:spcPct val="120000"/>
                </a:lnSpc>
                <a:spcBef>
                  <a:spcPts val="600"/>
                </a:spcBef>
                <a:buFont typeface="Arial" panose="020B0604020202020204" pitchFamily="34" charset="0"/>
                <a:buChar char="•"/>
              </a:pPr>
              <a:r>
                <a:rPr lang="zh-CN" altLang="en-US" b="1" dirty="0"/>
                <a:t>如，</a:t>
              </a:r>
              <a:r>
                <a:rPr lang="en-US" altLang="zh-CN" b="1" dirty="0"/>
                <a:t>IO</a:t>
              </a:r>
              <a:r>
                <a:rPr lang="zh-CN" altLang="en-US" b="1" dirty="0"/>
                <a:t>指令、设置中断屏蔽指令、清内存指令、存储保护指令和设置时钟指令</a:t>
              </a:r>
            </a:p>
          </p:txBody>
        </p:sp>
      </p:grpSp>
    </p:spTree>
    <p:extLst>
      <p:ext uri="{BB962C8B-B14F-4D97-AF65-F5344CB8AC3E}">
        <p14:creationId xmlns:p14="http://schemas.microsoft.com/office/powerpoint/2010/main" val="3183214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339102" cy="461665"/>
          </a:xfrm>
          <a:prstGeom prst="rect">
            <a:avLst/>
          </a:prstGeom>
          <a:noFill/>
        </p:spPr>
        <p:txBody>
          <a:bodyPr wrap="none" rtlCol="0">
            <a:spAutoFit/>
          </a:bodyPr>
          <a:lstStyle/>
          <a:p>
            <a:r>
              <a:rPr lang="zh-CN" altLang="en-US" sz="2400" b="1" dirty="0">
                <a:solidFill>
                  <a:srgbClr val="FF0000"/>
                </a:solidFill>
              </a:rPr>
              <a:t>内核态与用户态</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8" name="组合 7">
            <a:extLst>
              <a:ext uri="{FF2B5EF4-FFF2-40B4-BE49-F238E27FC236}">
                <a16:creationId xmlns:a16="http://schemas.microsoft.com/office/drawing/2014/main" id="{A754338B-100E-41A4-B145-3A636BE528F1}"/>
              </a:ext>
            </a:extLst>
          </p:cNvPr>
          <p:cNvGrpSpPr/>
          <p:nvPr/>
        </p:nvGrpSpPr>
        <p:grpSpPr>
          <a:xfrm>
            <a:off x="1181133" y="1729854"/>
            <a:ext cx="10549500" cy="1976186"/>
            <a:chOff x="1181133" y="1629674"/>
            <a:chExt cx="10549500" cy="1976186"/>
          </a:xfrm>
        </p:grpSpPr>
        <p:grpSp>
          <p:nvGrpSpPr>
            <p:cNvPr id="30" name="组合 29">
              <a:extLst>
                <a:ext uri="{FF2B5EF4-FFF2-40B4-BE49-F238E27FC236}">
                  <a16:creationId xmlns:a16="http://schemas.microsoft.com/office/drawing/2014/main" id="{B9FE87DC-1E19-4A1E-B959-C40E4878BD77}"/>
                </a:ext>
              </a:extLst>
            </p:cNvPr>
            <p:cNvGrpSpPr/>
            <p:nvPr/>
          </p:nvGrpSpPr>
          <p:grpSpPr>
            <a:xfrm>
              <a:off x="1181133" y="1683370"/>
              <a:ext cx="809837" cy="1113914"/>
              <a:chOff x="611284" y="1140955"/>
              <a:chExt cx="809837" cy="1113914"/>
            </a:xfrm>
          </p:grpSpPr>
          <p:sp>
            <p:nvSpPr>
              <p:cNvPr id="31" name="文本框 30">
                <a:extLst>
                  <a:ext uri="{FF2B5EF4-FFF2-40B4-BE49-F238E27FC236}">
                    <a16:creationId xmlns:a16="http://schemas.microsoft.com/office/drawing/2014/main" id="{758E093E-1851-464E-B8D2-CC8A98BA2E4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2" name="组合 31">
                <a:extLst>
                  <a:ext uri="{FF2B5EF4-FFF2-40B4-BE49-F238E27FC236}">
                    <a16:creationId xmlns:a16="http://schemas.microsoft.com/office/drawing/2014/main" id="{2AC3948E-B5CC-47EA-8A7F-AB9B387AB01C}"/>
                  </a:ext>
                </a:extLst>
              </p:cNvPr>
              <p:cNvGrpSpPr/>
              <p:nvPr/>
            </p:nvGrpSpPr>
            <p:grpSpPr>
              <a:xfrm rot="11641273">
                <a:off x="1059438" y="1140955"/>
                <a:ext cx="246536" cy="1113914"/>
                <a:chOff x="499860" y="916478"/>
                <a:chExt cx="1125740" cy="5086389"/>
              </a:xfrm>
            </p:grpSpPr>
            <p:cxnSp>
              <p:nvCxnSpPr>
                <p:cNvPr id="54" name="直接连接符 53">
                  <a:extLst>
                    <a:ext uri="{FF2B5EF4-FFF2-40B4-BE49-F238E27FC236}">
                      <a16:creationId xmlns:a16="http://schemas.microsoft.com/office/drawing/2014/main" id="{3D16F427-AC3C-4FF9-B503-472502FFDCA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5" name="矩形 54">
                  <a:extLst>
                    <a:ext uri="{FF2B5EF4-FFF2-40B4-BE49-F238E27FC236}">
                      <a16:creationId xmlns:a16="http://schemas.microsoft.com/office/drawing/2014/main" id="{0339870C-5092-49E0-9B75-BE665C95A9D6}"/>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1" name="矩形 70">
              <a:extLst>
                <a:ext uri="{FF2B5EF4-FFF2-40B4-BE49-F238E27FC236}">
                  <a16:creationId xmlns:a16="http://schemas.microsoft.com/office/drawing/2014/main" id="{DA59A215-5575-4260-8278-1DC2B8903956}"/>
                </a:ext>
              </a:extLst>
            </p:cNvPr>
            <p:cNvSpPr/>
            <p:nvPr/>
          </p:nvSpPr>
          <p:spPr>
            <a:xfrm>
              <a:off x="2082196" y="1629674"/>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核心态</a:t>
              </a:r>
              <a:endParaRPr lang="en-US" altLang="zh-CN" sz="2400" b="1" dirty="0">
                <a:solidFill>
                  <a:schemeClr val="accent1">
                    <a:lumMod val="50000"/>
                  </a:schemeClr>
                </a:solidFill>
              </a:endParaRPr>
            </a:p>
          </p:txBody>
        </p:sp>
        <p:sp>
          <p:nvSpPr>
            <p:cNvPr id="75" name="矩形 74">
              <a:extLst>
                <a:ext uri="{FF2B5EF4-FFF2-40B4-BE49-F238E27FC236}">
                  <a16:creationId xmlns:a16="http://schemas.microsoft.com/office/drawing/2014/main" id="{B8F006F7-51D3-4EE0-8613-E5EE4C513688}"/>
                </a:ext>
              </a:extLst>
            </p:cNvPr>
            <p:cNvSpPr/>
            <p:nvPr/>
          </p:nvSpPr>
          <p:spPr>
            <a:xfrm>
              <a:off x="2214100" y="2288063"/>
              <a:ext cx="9516533" cy="131779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又称管态、系统态，是操作系统管理程序执行时机器所处的</a:t>
              </a:r>
              <a:r>
                <a:rPr lang="zh-CN" altLang="en-US" sz="2000" b="1" dirty="0">
                  <a:solidFill>
                    <a:srgbClr val="FF0000"/>
                  </a:solidFill>
                </a:rPr>
                <a:t>状态</a:t>
              </a:r>
              <a:r>
                <a:rPr lang="zh-CN" altLang="en-US" sz="2000" b="1" dirty="0"/>
                <a:t>。</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具有较高的特权，能执行包括特权指令和一切指令，能访问所有寄存器和存储区。</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内核程序运行在核心态</a:t>
              </a:r>
            </a:p>
          </p:txBody>
        </p:sp>
      </p:grpSp>
      <p:grpSp>
        <p:nvGrpSpPr>
          <p:cNvPr id="79" name="组合 78">
            <a:extLst>
              <a:ext uri="{FF2B5EF4-FFF2-40B4-BE49-F238E27FC236}">
                <a16:creationId xmlns:a16="http://schemas.microsoft.com/office/drawing/2014/main" id="{11CA14F2-9630-47DA-9C58-48B6179BFEA7}"/>
              </a:ext>
            </a:extLst>
          </p:cNvPr>
          <p:cNvGrpSpPr/>
          <p:nvPr/>
        </p:nvGrpSpPr>
        <p:grpSpPr>
          <a:xfrm>
            <a:off x="1181133" y="3705168"/>
            <a:ext cx="10615608" cy="2756303"/>
            <a:chOff x="1181133" y="1629674"/>
            <a:chExt cx="10615608" cy="2756303"/>
          </a:xfrm>
        </p:grpSpPr>
        <p:grpSp>
          <p:nvGrpSpPr>
            <p:cNvPr id="80" name="组合 79">
              <a:extLst>
                <a:ext uri="{FF2B5EF4-FFF2-40B4-BE49-F238E27FC236}">
                  <a16:creationId xmlns:a16="http://schemas.microsoft.com/office/drawing/2014/main" id="{19D28157-32BA-4F57-976B-4BCB1C35A6E3}"/>
                </a:ext>
              </a:extLst>
            </p:cNvPr>
            <p:cNvGrpSpPr/>
            <p:nvPr/>
          </p:nvGrpSpPr>
          <p:grpSpPr>
            <a:xfrm>
              <a:off x="1181133" y="1684447"/>
              <a:ext cx="809837" cy="1111763"/>
              <a:chOff x="611284" y="1142032"/>
              <a:chExt cx="809837" cy="1111763"/>
            </a:xfrm>
          </p:grpSpPr>
          <p:sp>
            <p:nvSpPr>
              <p:cNvPr id="83" name="文本框 82">
                <a:extLst>
                  <a:ext uri="{FF2B5EF4-FFF2-40B4-BE49-F238E27FC236}">
                    <a16:creationId xmlns:a16="http://schemas.microsoft.com/office/drawing/2014/main" id="{75CC6679-C77C-40CF-8BC5-70FAECFECF6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84" name="组合 83">
                <a:extLst>
                  <a:ext uri="{FF2B5EF4-FFF2-40B4-BE49-F238E27FC236}">
                    <a16:creationId xmlns:a16="http://schemas.microsoft.com/office/drawing/2014/main" id="{EF486743-F171-459A-8187-68022BF391F8}"/>
                  </a:ext>
                </a:extLst>
              </p:cNvPr>
              <p:cNvGrpSpPr/>
              <p:nvPr/>
            </p:nvGrpSpPr>
            <p:grpSpPr>
              <a:xfrm rot="11641273">
                <a:off x="1059572" y="1142032"/>
                <a:ext cx="255151" cy="1111763"/>
                <a:chOff x="460519" y="926298"/>
                <a:chExt cx="1165081" cy="5076569"/>
              </a:xfrm>
            </p:grpSpPr>
            <p:cxnSp>
              <p:nvCxnSpPr>
                <p:cNvPr id="85" name="直接连接符 84">
                  <a:extLst>
                    <a:ext uri="{FF2B5EF4-FFF2-40B4-BE49-F238E27FC236}">
                      <a16:creationId xmlns:a16="http://schemas.microsoft.com/office/drawing/2014/main" id="{4447C814-CFF3-4930-A396-41E4F41681DA}"/>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6" name="矩形 85">
                  <a:extLst>
                    <a:ext uri="{FF2B5EF4-FFF2-40B4-BE49-F238E27FC236}">
                      <a16:creationId xmlns:a16="http://schemas.microsoft.com/office/drawing/2014/main" id="{078CA49D-8F41-4856-9696-DF672215618E}"/>
                    </a:ext>
                  </a:extLst>
                </p:cNvPr>
                <p:cNvSpPr/>
                <p:nvPr/>
              </p:nvSpPr>
              <p:spPr>
                <a:xfrm rot="865294">
                  <a:off x="460519" y="926298"/>
                  <a:ext cx="719667"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81" name="矩形 80">
              <a:extLst>
                <a:ext uri="{FF2B5EF4-FFF2-40B4-BE49-F238E27FC236}">
                  <a16:creationId xmlns:a16="http://schemas.microsoft.com/office/drawing/2014/main" id="{0CC14C6E-DB79-4308-A2C3-CE4D99B18B3D}"/>
                </a:ext>
              </a:extLst>
            </p:cNvPr>
            <p:cNvSpPr/>
            <p:nvPr/>
          </p:nvSpPr>
          <p:spPr>
            <a:xfrm>
              <a:off x="2082196" y="1629674"/>
              <a:ext cx="110799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用户态</a:t>
              </a:r>
              <a:endParaRPr lang="en-US" altLang="zh-CN" sz="2400" b="1" dirty="0">
                <a:solidFill>
                  <a:schemeClr val="accent1">
                    <a:lumMod val="50000"/>
                  </a:schemeClr>
                </a:solidFill>
              </a:endParaRPr>
            </a:p>
          </p:txBody>
        </p:sp>
        <p:sp>
          <p:nvSpPr>
            <p:cNvPr id="82" name="矩形 81">
              <a:extLst>
                <a:ext uri="{FF2B5EF4-FFF2-40B4-BE49-F238E27FC236}">
                  <a16:creationId xmlns:a16="http://schemas.microsoft.com/office/drawing/2014/main" id="{0AA293AC-3248-4308-9012-88C614FC6DAD}"/>
                </a:ext>
              </a:extLst>
            </p:cNvPr>
            <p:cNvSpPr/>
            <p:nvPr/>
          </p:nvSpPr>
          <p:spPr>
            <a:xfrm>
              <a:off x="2280208" y="2252572"/>
              <a:ext cx="9516533" cy="2133405"/>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2000" b="1" dirty="0"/>
                <a:t>又称目态，是用户程序执行时机器所处的</a:t>
              </a:r>
              <a:r>
                <a:rPr lang="zh-CN" altLang="en-US" sz="2000" b="1" dirty="0">
                  <a:solidFill>
                    <a:srgbClr val="FF0000"/>
                  </a:solidFill>
                </a:rPr>
                <a:t>状态</a:t>
              </a:r>
              <a:r>
                <a:rPr lang="zh-CN" altLang="en-US" sz="2000" b="1" dirty="0"/>
                <a:t>。</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具有较低特权的执行状态，只能执行规定的指令，能访问指定寄存器和存储区。</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用户态程序不能直接调用核心态程序，需执行访问核心态的命令，引起中断，由中断系统转入操作系统内的相应程序。</a:t>
              </a:r>
              <a:endParaRPr lang="en-US" altLang="zh-CN" sz="2000" b="1" dirty="0"/>
            </a:p>
            <a:p>
              <a:pPr marL="285750" indent="-285750">
                <a:lnSpc>
                  <a:spcPct val="120000"/>
                </a:lnSpc>
                <a:spcBef>
                  <a:spcPts val="600"/>
                </a:spcBef>
                <a:buFont typeface="Arial" panose="020B0604020202020204" pitchFamily="34" charset="0"/>
                <a:buChar char="•"/>
              </a:pPr>
              <a:r>
                <a:rPr lang="zh-CN" altLang="en-US" sz="2000" b="1" dirty="0"/>
                <a:t>自编程序运行在用户态</a:t>
              </a:r>
            </a:p>
          </p:txBody>
        </p:sp>
      </p:grpSp>
    </p:spTree>
    <p:extLst>
      <p:ext uri="{BB962C8B-B14F-4D97-AF65-F5344CB8AC3E}">
        <p14:creationId xmlns:p14="http://schemas.microsoft.com/office/powerpoint/2010/main" val="488352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4796506" cy="461665"/>
          </a:xfrm>
          <a:prstGeom prst="rect">
            <a:avLst/>
          </a:prstGeom>
          <a:noFill/>
        </p:spPr>
        <p:txBody>
          <a:bodyPr wrap="none" rtlCol="0">
            <a:spAutoFit/>
          </a:bodyPr>
          <a:lstStyle/>
          <a:p>
            <a:r>
              <a:rPr lang="en-US" altLang="zh-CN" sz="2400" b="1" dirty="0">
                <a:solidFill>
                  <a:srgbClr val="FF0000"/>
                </a:solidFill>
              </a:rPr>
              <a:t>CPU</a:t>
            </a:r>
            <a:r>
              <a:rPr lang="zh-CN" altLang="en-US" sz="2400" b="1" dirty="0">
                <a:solidFill>
                  <a:srgbClr val="FF0000"/>
                </a:solidFill>
              </a:rPr>
              <a:t>如何判断用户程序和系统程序</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8" name="组合 7">
            <a:extLst>
              <a:ext uri="{FF2B5EF4-FFF2-40B4-BE49-F238E27FC236}">
                <a16:creationId xmlns:a16="http://schemas.microsoft.com/office/drawing/2014/main" id="{A754338B-100E-41A4-B145-3A636BE528F1}"/>
              </a:ext>
            </a:extLst>
          </p:cNvPr>
          <p:cNvGrpSpPr/>
          <p:nvPr/>
        </p:nvGrpSpPr>
        <p:grpSpPr>
          <a:xfrm>
            <a:off x="1181133" y="1628728"/>
            <a:ext cx="9303395" cy="2615261"/>
            <a:chOff x="1181133" y="1629674"/>
            <a:chExt cx="9303395" cy="2615261"/>
          </a:xfrm>
        </p:grpSpPr>
        <p:grpSp>
          <p:nvGrpSpPr>
            <p:cNvPr id="30" name="组合 29">
              <a:extLst>
                <a:ext uri="{FF2B5EF4-FFF2-40B4-BE49-F238E27FC236}">
                  <a16:creationId xmlns:a16="http://schemas.microsoft.com/office/drawing/2014/main" id="{B9FE87DC-1E19-4A1E-B959-C40E4878BD77}"/>
                </a:ext>
              </a:extLst>
            </p:cNvPr>
            <p:cNvGrpSpPr/>
            <p:nvPr/>
          </p:nvGrpSpPr>
          <p:grpSpPr>
            <a:xfrm>
              <a:off x="1181133" y="1683370"/>
              <a:ext cx="809837" cy="1113914"/>
              <a:chOff x="611284" y="1140955"/>
              <a:chExt cx="809837" cy="1113914"/>
            </a:xfrm>
          </p:grpSpPr>
          <p:sp>
            <p:nvSpPr>
              <p:cNvPr id="31" name="文本框 30">
                <a:extLst>
                  <a:ext uri="{FF2B5EF4-FFF2-40B4-BE49-F238E27FC236}">
                    <a16:creationId xmlns:a16="http://schemas.microsoft.com/office/drawing/2014/main" id="{758E093E-1851-464E-B8D2-CC8A98BA2E4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2" name="组合 31">
                <a:extLst>
                  <a:ext uri="{FF2B5EF4-FFF2-40B4-BE49-F238E27FC236}">
                    <a16:creationId xmlns:a16="http://schemas.microsoft.com/office/drawing/2014/main" id="{2AC3948E-B5CC-47EA-8A7F-AB9B387AB01C}"/>
                  </a:ext>
                </a:extLst>
              </p:cNvPr>
              <p:cNvGrpSpPr/>
              <p:nvPr/>
            </p:nvGrpSpPr>
            <p:grpSpPr>
              <a:xfrm rot="11641273">
                <a:off x="1059438" y="1140955"/>
                <a:ext cx="246536" cy="1113914"/>
                <a:chOff x="499860" y="916478"/>
                <a:chExt cx="1125740" cy="5086389"/>
              </a:xfrm>
            </p:grpSpPr>
            <p:cxnSp>
              <p:nvCxnSpPr>
                <p:cNvPr id="54" name="直接连接符 53">
                  <a:extLst>
                    <a:ext uri="{FF2B5EF4-FFF2-40B4-BE49-F238E27FC236}">
                      <a16:creationId xmlns:a16="http://schemas.microsoft.com/office/drawing/2014/main" id="{3D16F427-AC3C-4FF9-B503-472502FFDCA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5" name="矩形 54">
                  <a:extLst>
                    <a:ext uri="{FF2B5EF4-FFF2-40B4-BE49-F238E27FC236}">
                      <a16:creationId xmlns:a16="http://schemas.microsoft.com/office/drawing/2014/main" id="{0339870C-5092-49E0-9B75-BE665C95A9D6}"/>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1" name="矩形 70">
              <a:extLst>
                <a:ext uri="{FF2B5EF4-FFF2-40B4-BE49-F238E27FC236}">
                  <a16:creationId xmlns:a16="http://schemas.microsoft.com/office/drawing/2014/main" id="{DA59A215-5575-4260-8278-1DC2B8903956}"/>
                </a:ext>
              </a:extLst>
            </p:cNvPr>
            <p:cNvSpPr/>
            <p:nvPr/>
          </p:nvSpPr>
          <p:spPr>
            <a:xfrm>
              <a:off x="2082196" y="1629674"/>
              <a:ext cx="2949846"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用户状态字（</a:t>
              </a:r>
              <a:r>
                <a:rPr lang="en-US" altLang="zh-CN" sz="2400" b="1" dirty="0">
                  <a:solidFill>
                    <a:schemeClr val="accent1">
                      <a:lumMod val="50000"/>
                    </a:schemeClr>
                  </a:solidFill>
                </a:rPr>
                <a:t>PSW</a:t>
              </a:r>
              <a:r>
                <a:rPr lang="zh-CN" altLang="en-US" sz="2400" b="1" dirty="0">
                  <a:solidFill>
                    <a:schemeClr val="accent1">
                      <a:lumMod val="50000"/>
                    </a:schemeClr>
                  </a:solidFill>
                </a:rPr>
                <a:t>）</a:t>
              </a:r>
              <a:endParaRPr lang="en-US" altLang="zh-CN" sz="2400" b="1" dirty="0">
                <a:solidFill>
                  <a:schemeClr val="accent1">
                    <a:lumMod val="50000"/>
                  </a:schemeClr>
                </a:solidFill>
              </a:endParaRPr>
            </a:p>
          </p:txBody>
        </p:sp>
        <p:sp>
          <p:nvSpPr>
            <p:cNvPr id="75" name="矩形 74">
              <a:extLst>
                <a:ext uri="{FF2B5EF4-FFF2-40B4-BE49-F238E27FC236}">
                  <a16:creationId xmlns:a16="http://schemas.microsoft.com/office/drawing/2014/main" id="{B8F006F7-51D3-4EE0-8613-E5EE4C513688}"/>
                </a:ext>
              </a:extLst>
            </p:cNvPr>
            <p:cNvSpPr/>
            <p:nvPr/>
          </p:nvSpPr>
          <p:spPr>
            <a:xfrm>
              <a:off x="2279949" y="2100374"/>
              <a:ext cx="8204579" cy="2144561"/>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记录</a:t>
              </a:r>
              <a:r>
                <a:rPr lang="en-US" altLang="zh-CN" sz="1600" b="1" dirty="0"/>
                <a:t>CPU</a:t>
              </a:r>
              <a:r>
                <a:rPr lang="zh-CN" altLang="en-US" sz="1600" b="1" dirty="0"/>
                <a:t>运行模式和状态</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一类是反映当前指令执行结果的各种状态信息，称为状态标识</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如，进位标识位（</a:t>
              </a:r>
              <a:r>
                <a:rPr lang="en-US" altLang="zh-CN" sz="1600" b="1" dirty="0"/>
                <a:t>CF</a:t>
              </a:r>
              <a:r>
                <a:rPr lang="zh-CN" altLang="en-US" sz="1600" b="1" dirty="0"/>
                <a:t>），溢出标识位（</a:t>
              </a:r>
              <a:r>
                <a:rPr lang="en-US" altLang="zh-CN" sz="1600" b="1" dirty="0"/>
                <a:t>OF</a:t>
              </a:r>
              <a:r>
                <a:rPr lang="zh-CN" altLang="en-US" sz="1600" b="1" dirty="0"/>
                <a:t>），结果征服标识位（</a:t>
              </a:r>
              <a:r>
                <a:rPr lang="en-US" altLang="zh-CN" sz="1600" b="1" dirty="0"/>
                <a:t>SF</a:t>
              </a:r>
              <a:r>
                <a:rPr lang="zh-CN" altLang="en-US" sz="1600" b="1" dirty="0"/>
                <a:t>），结果是否为</a:t>
              </a:r>
              <a:r>
                <a:rPr lang="en-US" altLang="zh-CN" sz="1600" b="1" dirty="0"/>
                <a:t>0</a:t>
              </a:r>
              <a:r>
                <a:rPr lang="zh-CN" altLang="en-US" sz="1600" b="1" dirty="0"/>
                <a:t>标识位（</a:t>
              </a:r>
              <a:r>
                <a:rPr lang="en-US" altLang="zh-CN" sz="1600" b="1" dirty="0"/>
                <a:t>ZF</a:t>
              </a:r>
              <a:r>
                <a:rPr lang="zh-CN" altLang="en-US" sz="1600" b="1" dirty="0"/>
                <a:t>），奇偶标识位（</a:t>
              </a:r>
              <a:r>
                <a:rPr lang="en-US" altLang="zh-CN" sz="1600" b="1" dirty="0"/>
                <a:t>PF</a:t>
              </a:r>
              <a:r>
                <a:rPr lang="zh-CN" altLang="en-US" sz="1600" b="1" dirty="0"/>
                <a:t>）等；</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另一类存放控制信息称为控制状态</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如，中断标识位（</a:t>
              </a:r>
              <a:r>
                <a:rPr lang="en-US" altLang="zh-CN" sz="1600" b="1" dirty="0"/>
                <a:t>IF</a:t>
              </a:r>
              <a:r>
                <a:rPr lang="zh-CN" altLang="en-US" sz="1600" b="1" dirty="0"/>
                <a:t>），</a:t>
              </a:r>
              <a:r>
                <a:rPr lang="en-US" altLang="zh-CN" sz="1600" b="1" dirty="0"/>
                <a:t>CPU</a:t>
              </a:r>
              <a:r>
                <a:rPr lang="zh-CN" altLang="en-US" sz="1600" b="1" dirty="0"/>
                <a:t>工作状态标识位（核心态还是用户态）</a:t>
              </a:r>
            </a:p>
          </p:txBody>
        </p:sp>
      </p:grpSp>
      <p:grpSp>
        <p:nvGrpSpPr>
          <p:cNvPr id="26" name="组合 25">
            <a:extLst>
              <a:ext uri="{FF2B5EF4-FFF2-40B4-BE49-F238E27FC236}">
                <a16:creationId xmlns:a16="http://schemas.microsoft.com/office/drawing/2014/main" id="{10115356-E510-49AA-BB81-3B52FC6591B2}"/>
              </a:ext>
            </a:extLst>
          </p:cNvPr>
          <p:cNvGrpSpPr/>
          <p:nvPr/>
        </p:nvGrpSpPr>
        <p:grpSpPr>
          <a:xfrm>
            <a:off x="1181133" y="4281163"/>
            <a:ext cx="9303394" cy="1990790"/>
            <a:chOff x="1181133" y="1629674"/>
            <a:chExt cx="9303394" cy="1990790"/>
          </a:xfrm>
        </p:grpSpPr>
        <p:grpSp>
          <p:nvGrpSpPr>
            <p:cNvPr id="27" name="组合 26">
              <a:extLst>
                <a:ext uri="{FF2B5EF4-FFF2-40B4-BE49-F238E27FC236}">
                  <a16:creationId xmlns:a16="http://schemas.microsoft.com/office/drawing/2014/main" id="{197CB1FE-5356-481C-8215-8897D32FE239}"/>
                </a:ext>
              </a:extLst>
            </p:cNvPr>
            <p:cNvGrpSpPr/>
            <p:nvPr/>
          </p:nvGrpSpPr>
          <p:grpSpPr>
            <a:xfrm>
              <a:off x="1181133" y="1684445"/>
              <a:ext cx="809837" cy="1111764"/>
              <a:chOff x="611284" y="1142030"/>
              <a:chExt cx="809837" cy="1111764"/>
            </a:xfrm>
          </p:grpSpPr>
          <p:sp>
            <p:nvSpPr>
              <p:cNvPr id="33" name="文本框 32">
                <a:extLst>
                  <a:ext uri="{FF2B5EF4-FFF2-40B4-BE49-F238E27FC236}">
                    <a16:creationId xmlns:a16="http://schemas.microsoft.com/office/drawing/2014/main" id="{846F2592-8ACB-4067-B1E2-CBE12F5668E4}"/>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34" name="组合 33">
                <a:extLst>
                  <a:ext uri="{FF2B5EF4-FFF2-40B4-BE49-F238E27FC236}">
                    <a16:creationId xmlns:a16="http://schemas.microsoft.com/office/drawing/2014/main" id="{C34C6A89-63BF-41E4-AC08-8E0B1D6A7357}"/>
                  </a:ext>
                </a:extLst>
              </p:cNvPr>
              <p:cNvGrpSpPr/>
              <p:nvPr/>
            </p:nvGrpSpPr>
            <p:grpSpPr>
              <a:xfrm rot="11641273">
                <a:off x="1068449" y="1142030"/>
                <a:ext cx="255150" cy="1111764"/>
                <a:chOff x="421194" y="936118"/>
                <a:chExt cx="1165077" cy="5076572"/>
              </a:xfrm>
            </p:grpSpPr>
            <p:cxnSp>
              <p:nvCxnSpPr>
                <p:cNvPr id="35" name="直接连接符 34">
                  <a:extLst>
                    <a:ext uri="{FF2B5EF4-FFF2-40B4-BE49-F238E27FC236}">
                      <a16:creationId xmlns:a16="http://schemas.microsoft.com/office/drawing/2014/main" id="{3E5B87AC-15C1-4D01-8536-AAA633D64A89}"/>
                    </a:ext>
                  </a:extLst>
                </p:cNvPr>
                <p:cNvCxnSpPr/>
                <p:nvPr/>
              </p:nvCxnSpPr>
              <p:spPr>
                <a:xfrm flipH="1">
                  <a:off x="536405" y="1957155"/>
                  <a:ext cx="1049866" cy="405553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矩形 36">
                  <a:extLst>
                    <a:ext uri="{FF2B5EF4-FFF2-40B4-BE49-F238E27FC236}">
                      <a16:creationId xmlns:a16="http://schemas.microsoft.com/office/drawing/2014/main" id="{8CFA1AC4-43D2-463F-AC6A-CCC0784BEC11}"/>
                    </a:ext>
                  </a:extLst>
                </p:cNvPr>
                <p:cNvSpPr/>
                <p:nvPr/>
              </p:nvSpPr>
              <p:spPr>
                <a:xfrm rot="865294">
                  <a:off x="421194" y="936118"/>
                  <a:ext cx="719666" cy="5072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28" name="矩形 27">
              <a:extLst>
                <a:ext uri="{FF2B5EF4-FFF2-40B4-BE49-F238E27FC236}">
                  <a16:creationId xmlns:a16="http://schemas.microsoft.com/office/drawing/2014/main" id="{6ECC1F69-4CED-4886-932D-93F3E056BE0C}"/>
                </a:ext>
              </a:extLst>
            </p:cNvPr>
            <p:cNvSpPr/>
            <p:nvPr/>
          </p:nvSpPr>
          <p:spPr>
            <a:xfrm>
              <a:off x="2082196" y="1629674"/>
              <a:ext cx="2031325"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状态如何转换</a:t>
              </a:r>
              <a:endParaRPr lang="en-US" altLang="zh-CN" sz="2400" b="1" dirty="0">
                <a:solidFill>
                  <a:schemeClr val="accent1">
                    <a:lumMod val="50000"/>
                  </a:schemeClr>
                </a:solidFill>
              </a:endParaRPr>
            </a:p>
          </p:txBody>
        </p:sp>
        <p:sp>
          <p:nvSpPr>
            <p:cNvPr id="29" name="矩形 28">
              <a:extLst>
                <a:ext uri="{FF2B5EF4-FFF2-40B4-BE49-F238E27FC236}">
                  <a16:creationId xmlns:a16="http://schemas.microsoft.com/office/drawing/2014/main" id="{3C108424-66BC-4441-A70D-E2B069AE77AC}"/>
                </a:ext>
              </a:extLst>
            </p:cNvPr>
            <p:cNvSpPr/>
            <p:nvPr/>
          </p:nvSpPr>
          <p:spPr>
            <a:xfrm>
              <a:off x="2279948" y="2143778"/>
              <a:ext cx="8204579" cy="1476686"/>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核心态到用户态：直接修改</a:t>
              </a:r>
              <a:r>
                <a:rPr lang="en-US" altLang="zh-CN" sz="1600" b="1" dirty="0"/>
                <a:t>PSW</a:t>
              </a:r>
            </a:p>
            <a:p>
              <a:pPr marL="285750" indent="-285750">
                <a:lnSpc>
                  <a:spcPct val="120000"/>
                </a:lnSpc>
                <a:spcBef>
                  <a:spcPts val="600"/>
                </a:spcBef>
                <a:buFont typeface="Arial" panose="020B0604020202020204" pitchFamily="34" charset="0"/>
                <a:buChar char="•"/>
              </a:pPr>
              <a:r>
                <a:rPr lang="zh-CN" altLang="en-US" sz="1600" b="1" dirty="0"/>
                <a:t>用户态到和核心态：用户不能修改</a:t>
              </a:r>
              <a:r>
                <a:rPr lang="en-US" altLang="zh-CN" sz="1600" b="1" dirty="0"/>
                <a:t>PSW</a:t>
              </a:r>
            </a:p>
            <a:p>
              <a:pPr marL="742939" lvl="1" indent="-285750">
                <a:lnSpc>
                  <a:spcPct val="120000"/>
                </a:lnSpc>
                <a:spcBef>
                  <a:spcPts val="600"/>
                </a:spcBef>
                <a:buFont typeface="Arial" panose="020B0604020202020204" pitchFamily="34" charset="0"/>
                <a:buChar char="•"/>
              </a:pPr>
              <a:r>
                <a:rPr lang="en-US" altLang="zh-CN" sz="1600" b="1" dirty="0"/>
                <a:t>-- </a:t>
              </a:r>
              <a:r>
                <a:rPr lang="zh-CN" altLang="en-US" sz="1600" b="1" dirty="0"/>
                <a:t>系统调用</a:t>
              </a:r>
              <a:endParaRPr lang="en-US" altLang="zh-CN" sz="1600" b="1" dirty="0"/>
            </a:p>
            <a:p>
              <a:pPr marL="742939" lvl="1" indent="-285750">
                <a:lnSpc>
                  <a:spcPct val="120000"/>
                </a:lnSpc>
                <a:spcBef>
                  <a:spcPts val="600"/>
                </a:spcBef>
                <a:buFont typeface="Arial" panose="020B0604020202020204" pitchFamily="34" charset="0"/>
                <a:buChar char="•"/>
              </a:pPr>
              <a:r>
                <a:rPr lang="en-US" altLang="zh-CN" sz="1600" b="1" dirty="0"/>
                <a:t>-- </a:t>
              </a:r>
              <a:r>
                <a:rPr lang="zh-CN" altLang="en-US" sz="1600" b="1" dirty="0"/>
                <a:t>访管指令</a:t>
              </a:r>
            </a:p>
          </p:txBody>
        </p:sp>
      </p:grpSp>
    </p:spTree>
    <p:extLst>
      <p:ext uri="{BB962C8B-B14F-4D97-AF65-F5344CB8AC3E}">
        <p14:creationId xmlns:p14="http://schemas.microsoft.com/office/powerpoint/2010/main" val="3741761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1415772" cy="461665"/>
          </a:xfrm>
          <a:prstGeom prst="rect">
            <a:avLst/>
          </a:prstGeom>
          <a:noFill/>
        </p:spPr>
        <p:txBody>
          <a:bodyPr wrap="none" rtlCol="0">
            <a:spAutoFit/>
          </a:bodyPr>
          <a:lstStyle/>
          <a:p>
            <a:r>
              <a:rPr lang="zh-CN" altLang="en-US" sz="2400" b="1" dirty="0">
                <a:solidFill>
                  <a:srgbClr val="FF0000"/>
                </a:solidFill>
              </a:rPr>
              <a:t>系统内核</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8" name="组合 7">
            <a:extLst>
              <a:ext uri="{FF2B5EF4-FFF2-40B4-BE49-F238E27FC236}">
                <a16:creationId xmlns:a16="http://schemas.microsoft.com/office/drawing/2014/main" id="{A754338B-100E-41A4-B145-3A636BE528F1}"/>
              </a:ext>
            </a:extLst>
          </p:cNvPr>
          <p:cNvGrpSpPr/>
          <p:nvPr/>
        </p:nvGrpSpPr>
        <p:grpSpPr>
          <a:xfrm>
            <a:off x="1181133" y="1523138"/>
            <a:ext cx="10615349" cy="1193523"/>
            <a:chOff x="1181133" y="1629674"/>
            <a:chExt cx="10615349" cy="1193523"/>
          </a:xfrm>
        </p:grpSpPr>
        <p:grpSp>
          <p:nvGrpSpPr>
            <p:cNvPr id="30" name="组合 29">
              <a:extLst>
                <a:ext uri="{FF2B5EF4-FFF2-40B4-BE49-F238E27FC236}">
                  <a16:creationId xmlns:a16="http://schemas.microsoft.com/office/drawing/2014/main" id="{B9FE87DC-1E19-4A1E-B959-C40E4878BD77}"/>
                </a:ext>
              </a:extLst>
            </p:cNvPr>
            <p:cNvGrpSpPr/>
            <p:nvPr/>
          </p:nvGrpSpPr>
          <p:grpSpPr>
            <a:xfrm>
              <a:off x="1181133" y="1683370"/>
              <a:ext cx="809837" cy="1113914"/>
              <a:chOff x="611284" y="1140955"/>
              <a:chExt cx="809837" cy="1113914"/>
            </a:xfrm>
          </p:grpSpPr>
          <p:sp>
            <p:nvSpPr>
              <p:cNvPr id="31" name="文本框 30">
                <a:extLst>
                  <a:ext uri="{FF2B5EF4-FFF2-40B4-BE49-F238E27FC236}">
                    <a16:creationId xmlns:a16="http://schemas.microsoft.com/office/drawing/2014/main" id="{758E093E-1851-464E-B8D2-CC8A98BA2E4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2" name="组合 31">
                <a:extLst>
                  <a:ext uri="{FF2B5EF4-FFF2-40B4-BE49-F238E27FC236}">
                    <a16:creationId xmlns:a16="http://schemas.microsoft.com/office/drawing/2014/main" id="{2AC3948E-B5CC-47EA-8A7F-AB9B387AB01C}"/>
                  </a:ext>
                </a:extLst>
              </p:cNvPr>
              <p:cNvGrpSpPr/>
              <p:nvPr/>
            </p:nvGrpSpPr>
            <p:grpSpPr>
              <a:xfrm rot="11641273">
                <a:off x="1059438" y="1140955"/>
                <a:ext cx="246536" cy="1113914"/>
                <a:chOff x="499860" y="916478"/>
                <a:chExt cx="1125740" cy="5086389"/>
              </a:xfrm>
            </p:grpSpPr>
            <p:cxnSp>
              <p:nvCxnSpPr>
                <p:cNvPr id="54" name="直接连接符 53">
                  <a:extLst>
                    <a:ext uri="{FF2B5EF4-FFF2-40B4-BE49-F238E27FC236}">
                      <a16:creationId xmlns:a16="http://schemas.microsoft.com/office/drawing/2014/main" id="{3D16F427-AC3C-4FF9-B503-472502FFDCA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5" name="矩形 54">
                  <a:extLst>
                    <a:ext uri="{FF2B5EF4-FFF2-40B4-BE49-F238E27FC236}">
                      <a16:creationId xmlns:a16="http://schemas.microsoft.com/office/drawing/2014/main" id="{0339870C-5092-49E0-9B75-BE665C95A9D6}"/>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1" name="矩形 70">
              <a:extLst>
                <a:ext uri="{FF2B5EF4-FFF2-40B4-BE49-F238E27FC236}">
                  <a16:creationId xmlns:a16="http://schemas.microsoft.com/office/drawing/2014/main" id="{DA59A215-5575-4260-8278-1DC2B8903956}"/>
                </a:ext>
              </a:extLst>
            </p:cNvPr>
            <p:cNvSpPr/>
            <p:nvPr/>
          </p:nvSpPr>
          <p:spPr>
            <a:xfrm>
              <a:off x="2082196" y="1629674"/>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时钟管理</a:t>
              </a:r>
              <a:endParaRPr lang="en-US" altLang="zh-CN" sz="2400" b="1" dirty="0">
                <a:solidFill>
                  <a:schemeClr val="accent1">
                    <a:lumMod val="50000"/>
                  </a:schemeClr>
                </a:solidFill>
              </a:endParaRPr>
            </a:p>
          </p:txBody>
        </p:sp>
        <p:sp>
          <p:nvSpPr>
            <p:cNvPr id="75" name="矩形 74">
              <a:extLst>
                <a:ext uri="{FF2B5EF4-FFF2-40B4-BE49-F238E27FC236}">
                  <a16:creationId xmlns:a16="http://schemas.microsoft.com/office/drawing/2014/main" id="{B8F006F7-51D3-4EE0-8613-E5EE4C513688}"/>
                </a:ext>
              </a:extLst>
            </p:cNvPr>
            <p:cNvSpPr/>
            <p:nvPr/>
          </p:nvSpPr>
          <p:spPr>
            <a:xfrm>
              <a:off x="2279949" y="2091330"/>
              <a:ext cx="9516533" cy="73186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计时，向用户提供标准的系统时间</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时钟中断，实现进程切换</a:t>
              </a:r>
            </a:p>
          </p:txBody>
        </p:sp>
      </p:grpSp>
      <p:grpSp>
        <p:nvGrpSpPr>
          <p:cNvPr id="79" name="组合 78">
            <a:extLst>
              <a:ext uri="{FF2B5EF4-FFF2-40B4-BE49-F238E27FC236}">
                <a16:creationId xmlns:a16="http://schemas.microsoft.com/office/drawing/2014/main" id="{11CA14F2-9630-47DA-9C58-48B6179BFEA7}"/>
              </a:ext>
            </a:extLst>
          </p:cNvPr>
          <p:cNvGrpSpPr/>
          <p:nvPr/>
        </p:nvGrpSpPr>
        <p:grpSpPr>
          <a:xfrm>
            <a:off x="1181133" y="2644199"/>
            <a:ext cx="10615349" cy="1580026"/>
            <a:chOff x="1181133" y="1629674"/>
            <a:chExt cx="10615349" cy="1580026"/>
          </a:xfrm>
        </p:grpSpPr>
        <p:grpSp>
          <p:nvGrpSpPr>
            <p:cNvPr id="80" name="组合 79">
              <a:extLst>
                <a:ext uri="{FF2B5EF4-FFF2-40B4-BE49-F238E27FC236}">
                  <a16:creationId xmlns:a16="http://schemas.microsoft.com/office/drawing/2014/main" id="{19D28157-32BA-4F57-976B-4BCB1C35A6E3}"/>
                </a:ext>
              </a:extLst>
            </p:cNvPr>
            <p:cNvGrpSpPr/>
            <p:nvPr/>
          </p:nvGrpSpPr>
          <p:grpSpPr>
            <a:xfrm>
              <a:off x="1181133" y="1684447"/>
              <a:ext cx="809837" cy="1111763"/>
              <a:chOff x="611284" y="1142032"/>
              <a:chExt cx="809837" cy="1111763"/>
            </a:xfrm>
          </p:grpSpPr>
          <p:sp>
            <p:nvSpPr>
              <p:cNvPr id="83" name="文本框 82">
                <a:extLst>
                  <a:ext uri="{FF2B5EF4-FFF2-40B4-BE49-F238E27FC236}">
                    <a16:creationId xmlns:a16="http://schemas.microsoft.com/office/drawing/2014/main" id="{75CC6679-C77C-40CF-8BC5-70FAECFECF6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84" name="组合 83">
                <a:extLst>
                  <a:ext uri="{FF2B5EF4-FFF2-40B4-BE49-F238E27FC236}">
                    <a16:creationId xmlns:a16="http://schemas.microsoft.com/office/drawing/2014/main" id="{EF486743-F171-459A-8187-68022BF391F8}"/>
                  </a:ext>
                </a:extLst>
              </p:cNvPr>
              <p:cNvGrpSpPr/>
              <p:nvPr/>
            </p:nvGrpSpPr>
            <p:grpSpPr>
              <a:xfrm rot="11641273">
                <a:off x="1059572" y="1142032"/>
                <a:ext cx="255151" cy="1111763"/>
                <a:chOff x="460519" y="926298"/>
                <a:chExt cx="1165081" cy="5076569"/>
              </a:xfrm>
            </p:grpSpPr>
            <p:cxnSp>
              <p:nvCxnSpPr>
                <p:cNvPr id="85" name="直接连接符 84">
                  <a:extLst>
                    <a:ext uri="{FF2B5EF4-FFF2-40B4-BE49-F238E27FC236}">
                      <a16:creationId xmlns:a16="http://schemas.microsoft.com/office/drawing/2014/main" id="{4447C814-CFF3-4930-A396-41E4F41681DA}"/>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6" name="矩形 85">
                  <a:extLst>
                    <a:ext uri="{FF2B5EF4-FFF2-40B4-BE49-F238E27FC236}">
                      <a16:creationId xmlns:a16="http://schemas.microsoft.com/office/drawing/2014/main" id="{078CA49D-8F41-4856-9696-DF672215618E}"/>
                    </a:ext>
                  </a:extLst>
                </p:cNvPr>
                <p:cNvSpPr/>
                <p:nvPr/>
              </p:nvSpPr>
              <p:spPr>
                <a:xfrm rot="865294">
                  <a:off x="460519" y="926298"/>
                  <a:ext cx="719667"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81" name="矩形 80">
              <a:extLst>
                <a:ext uri="{FF2B5EF4-FFF2-40B4-BE49-F238E27FC236}">
                  <a16:creationId xmlns:a16="http://schemas.microsoft.com/office/drawing/2014/main" id="{0CC14C6E-DB79-4308-A2C3-CE4D99B18B3D}"/>
                </a:ext>
              </a:extLst>
            </p:cNvPr>
            <p:cNvSpPr/>
            <p:nvPr/>
          </p:nvSpPr>
          <p:spPr>
            <a:xfrm>
              <a:off x="2082196" y="1629674"/>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中断机制</a:t>
              </a:r>
              <a:endParaRPr lang="en-US" altLang="zh-CN" sz="2400" b="1" dirty="0">
                <a:solidFill>
                  <a:schemeClr val="accent1">
                    <a:lumMod val="50000"/>
                  </a:schemeClr>
                </a:solidFill>
              </a:endParaRPr>
            </a:p>
          </p:txBody>
        </p:sp>
        <p:sp>
          <p:nvSpPr>
            <p:cNvPr id="82" name="矩形 81">
              <a:extLst>
                <a:ext uri="{FF2B5EF4-FFF2-40B4-BE49-F238E27FC236}">
                  <a16:creationId xmlns:a16="http://schemas.microsoft.com/office/drawing/2014/main" id="{0AA293AC-3248-4308-9012-88C614FC6DAD}"/>
                </a:ext>
              </a:extLst>
            </p:cNvPr>
            <p:cNvSpPr/>
            <p:nvPr/>
          </p:nvSpPr>
          <p:spPr>
            <a:xfrm>
              <a:off x="2279949" y="2105423"/>
              <a:ext cx="9516533" cy="110427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初衷是提高多道系统中的</a:t>
              </a:r>
              <a:r>
                <a:rPr lang="en-US" altLang="zh-CN" sz="1600" b="1" dirty="0"/>
                <a:t>CPU</a:t>
              </a:r>
              <a:r>
                <a:rPr lang="zh-CN" altLang="en-US" sz="1600" b="1" dirty="0"/>
                <a:t>利用率，主要针对外部设备。</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后来逐步得到发展，称为操作系统各项操作的基础。</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只有少部分功能属于内核，负责保护和恢复中断现场的信息，转移控制权到相关处理程序。</a:t>
              </a:r>
            </a:p>
          </p:txBody>
        </p:sp>
      </p:grpSp>
      <p:grpSp>
        <p:nvGrpSpPr>
          <p:cNvPr id="87" name="组合 86">
            <a:extLst>
              <a:ext uri="{FF2B5EF4-FFF2-40B4-BE49-F238E27FC236}">
                <a16:creationId xmlns:a16="http://schemas.microsoft.com/office/drawing/2014/main" id="{054BB4E3-B949-44C4-B2FC-D6C658B39551}"/>
              </a:ext>
            </a:extLst>
          </p:cNvPr>
          <p:cNvGrpSpPr/>
          <p:nvPr/>
        </p:nvGrpSpPr>
        <p:grpSpPr>
          <a:xfrm>
            <a:off x="1181133" y="4134203"/>
            <a:ext cx="10615349" cy="1536553"/>
            <a:chOff x="1181133" y="1629674"/>
            <a:chExt cx="10615349" cy="1536553"/>
          </a:xfrm>
        </p:grpSpPr>
        <p:grpSp>
          <p:nvGrpSpPr>
            <p:cNvPr id="88" name="组合 87">
              <a:extLst>
                <a:ext uri="{FF2B5EF4-FFF2-40B4-BE49-F238E27FC236}">
                  <a16:creationId xmlns:a16="http://schemas.microsoft.com/office/drawing/2014/main" id="{3ECAF5B4-589F-4BB8-953A-217F407B72DE}"/>
                </a:ext>
              </a:extLst>
            </p:cNvPr>
            <p:cNvGrpSpPr/>
            <p:nvPr/>
          </p:nvGrpSpPr>
          <p:grpSpPr>
            <a:xfrm>
              <a:off x="1181133" y="1684447"/>
              <a:ext cx="809837" cy="1111763"/>
              <a:chOff x="611284" y="1142032"/>
              <a:chExt cx="809837" cy="1111763"/>
            </a:xfrm>
          </p:grpSpPr>
          <p:sp>
            <p:nvSpPr>
              <p:cNvPr id="91" name="文本框 90">
                <a:extLst>
                  <a:ext uri="{FF2B5EF4-FFF2-40B4-BE49-F238E27FC236}">
                    <a16:creationId xmlns:a16="http://schemas.microsoft.com/office/drawing/2014/main" id="{59787E97-1346-49FB-B4D1-4BA7264734FE}"/>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03</a:t>
                </a:r>
                <a:endParaRPr lang="zh-CN" altLang="en-US" sz="4400" dirty="0">
                  <a:solidFill>
                    <a:schemeClr val="accent1">
                      <a:lumMod val="50000"/>
                    </a:schemeClr>
                  </a:solidFill>
                </a:endParaRPr>
              </a:p>
            </p:txBody>
          </p:sp>
          <p:grpSp>
            <p:nvGrpSpPr>
              <p:cNvPr id="92" name="组合 91">
                <a:extLst>
                  <a:ext uri="{FF2B5EF4-FFF2-40B4-BE49-F238E27FC236}">
                    <a16:creationId xmlns:a16="http://schemas.microsoft.com/office/drawing/2014/main" id="{67449576-F98A-4E3E-BC38-ADEF301747BA}"/>
                  </a:ext>
                </a:extLst>
              </p:cNvPr>
              <p:cNvGrpSpPr/>
              <p:nvPr/>
            </p:nvGrpSpPr>
            <p:grpSpPr>
              <a:xfrm rot="11641273">
                <a:off x="1059572" y="1142032"/>
                <a:ext cx="255151" cy="1111763"/>
                <a:chOff x="460519" y="926298"/>
                <a:chExt cx="1165081" cy="5076569"/>
              </a:xfrm>
            </p:grpSpPr>
            <p:cxnSp>
              <p:nvCxnSpPr>
                <p:cNvPr id="93" name="直接连接符 92">
                  <a:extLst>
                    <a:ext uri="{FF2B5EF4-FFF2-40B4-BE49-F238E27FC236}">
                      <a16:creationId xmlns:a16="http://schemas.microsoft.com/office/drawing/2014/main" id="{94831105-2078-4935-B889-0D510EE901AF}"/>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94" name="矩形 93">
                  <a:extLst>
                    <a:ext uri="{FF2B5EF4-FFF2-40B4-BE49-F238E27FC236}">
                      <a16:creationId xmlns:a16="http://schemas.microsoft.com/office/drawing/2014/main" id="{1AEBD206-3BC6-41A8-A8F6-49A617D8E3AA}"/>
                    </a:ext>
                  </a:extLst>
                </p:cNvPr>
                <p:cNvSpPr/>
                <p:nvPr/>
              </p:nvSpPr>
              <p:spPr>
                <a:xfrm rot="865294">
                  <a:off x="460519" y="926298"/>
                  <a:ext cx="719667"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89" name="矩形 88">
              <a:extLst>
                <a:ext uri="{FF2B5EF4-FFF2-40B4-BE49-F238E27FC236}">
                  <a16:creationId xmlns:a16="http://schemas.microsoft.com/office/drawing/2014/main" id="{1C073B23-62DD-4D11-998F-5F2150B25DC6}"/>
                </a:ext>
              </a:extLst>
            </p:cNvPr>
            <p:cNvSpPr/>
            <p:nvPr/>
          </p:nvSpPr>
          <p:spPr>
            <a:xfrm>
              <a:off x="2082196" y="1629674"/>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原语</a:t>
              </a:r>
              <a:endParaRPr lang="en-US" altLang="zh-CN" sz="2400" b="1" dirty="0">
                <a:solidFill>
                  <a:schemeClr val="accent1">
                    <a:lumMod val="50000"/>
                  </a:schemeClr>
                </a:solidFill>
              </a:endParaRPr>
            </a:p>
          </p:txBody>
        </p:sp>
        <p:sp>
          <p:nvSpPr>
            <p:cNvPr id="90" name="矩形 89">
              <a:extLst>
                <a:ext uri="{FF2B5EF4-FFF2-40B4-BE49-F238E27FC236}">
                  <a16:creationId xmlns:a16="http://schemas.microsoft.com/office/drawing/2014/main" id="{C3FFB5AD-E959-4F10-ADFD-4326CB33E32D}"/>
                </a:ext>
              </a:extLst>
            </p:cNvPr>
            <p:cNvSpPr/>
            <p:nvPr/>
          </p:nvSpPr>
          <p:spPr>
            <a:xfrm>
              <a:off x="2279949" y="2061950"/>
              <a:ext cx="9516533" cy="110427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操作系统最底层，最接近硬件的部分。</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原子性，操作不能被打断</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运行时间短，被调用频繁</a:t>
              </a:r>
            </a:p>
          </p:txBody>
        </p:sp>
      </p:grpSp>
      <p:grpSp>
        <p:nvGrpSpPr>
          <p:cNvPr id="34" name="组合 33">
            <a:extLst>
              <a:ext uri="{FF2B5EF4-FFF2-40B4-BE49-F238E27FC236}">
                <a16:creationId xmlns:a16="http://schemas.microsoft.com/office/drawing/2014/main" id="{97AC1292-AFC1-487B-9ADE-DEDE84E7D31D}"/>
              </a:ext>
            </a:extLst>
          </p:cNvPr>
          <p:cNvGrpSpPr/>
          <p:nvPr/>
        </p:nvGrpSpPr>
        <p:grpSpPr>
          <a:xfrm>
            <a:off x="1181133" y="5624208"/>
            <a:ext cx="10615349" cy="1167610"/>
            <a:chOff x="1181133" y="1629674"/>
            <a:chExt cx="10615349" cy="1167610"/>
          </a:xfrm>
        </p:grpSpPr>
        <p:grpSp>
          <p:nvGrpSpPr>
            <p:cNvPr id="35" name="组合 34">
              <a:extLst>
                <a:ext uri="{FF2B5EF4-FFF2-40B4-BE49-F238E27FC236}">
                  <a16:creationId xmlns:a16="http://schemas.microsoft.com/office/drawing/2014/main" id="{1320F95E-27C9-4E28-B7C1-C4009DDED0ED}"/>
                </a:ext>
              </a:extLst>
            </p:cNvPr>
            <p:cNvGrpSpPr/>
            <p:nvPr/>
          </p:nvGrpSpPr>
          <p:grpSpPr>
            <a:xfrm>
              <a:off x="1181133" y="1683370"/>
              <a:ext cx="809837" cy="1113914"/>
              <a:chOff x="611284" y="1140955"/>
              <a:chExt cx="809837" cy="1113914"/>
            </a:xfrm>
          </p:grpSpPr>
          <p:sp>
            <p:nvSpPr>
              <p:cNvPr id="39" name="文本框 38">
                <a:extLst>
                  <a:ext uri="{FF2B5EF4-FFF2-40B4-BE49-F238E27FC236}">
                    <a16:creationId xmlns:a16="http://schemas.microsoft.com/office/drawing/2014/main" id="{35BDB6D2-BEE5-45A0-B802-F6B91FA824F8}"/>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04</a:t>
                </a:r>
                <a:endParaRPr lang="zh-CN" altLang="en-US" sz="4400" dirty="0">
                  <a:solidFill>
                    <a:schemeClr val="accent1">
                      <a:lumMod val="50000"/>
                    </a:schemeClr>
                  </a:solidFill>
                </a:endParaRPr>
              </a:p>
            </p:txBody>
          </p:sp>
          <p:grpSp>
            <p:nvGrpSpPr>
              <p:cNvPr id="40" name="组合 39">
                <a:extLst>
                  <a:ext uri="{FF2B5EF4-FFF2-40B4-BE49-F238E27FC236}">
                    <a16:creationId xmlns:a16="http://schemas.microsoft.com/office/drawing/2014/main" id="{EA072084-C184-406B-AA6E-3416284D0DAE}"/>
                  </a:ext>
                </a:extLst>
              </p:cNvPr>
              <p:cNvGrpSpPr/>
              <p:nvPr/>
            </p:nvGrpSpPr>
            <p:grpSpPr>
              <a:xfrm rot="11641273">
                <a:off x="1059438" y="1140955"/>
                <a:ext cx="246536" cy="1113914"/>
                <a:chOff x="499860" y="916478"/>
                <a:chExt cx="1125740" cy="5086389"/>
              </a:xfrm>
            </p:grpSpPr>
            <p:cxnSp>
              <p:nvCxnSpPr>
                <p:cNvPr id="41" name="直接连接符 40">
                  <a:extLst>
                    <a:ext uri="{FF2B5EF4-FFF2-40B4-BE49-F238E27FC236}">
                      <a16:creationId xmlns:a16="http://schemas.microsoft.com/office/drawing/2014/main" id="{38B1BB8A-EA64-4024-8C22-ABDB7E7662B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矩形 41">
                  <a:extLst>
                    <a:ext uri="{FF2B5EF4-FFF2-40B4-BE49-F238E27FC236}">
                      <a16:creationId xmlns:a16="http://schemas.microsoft.com/office/drawing/2014/main" id="{81A46A4A-FB23-4127-BAC7-3390C6F8B3B7}"/>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7" name="矩形 36">
              <a:extLst>
                <a:ext uri="{FF2B5EF4-FFF2-40B4-BE49-F238E27FC236}">
                  <a16:creationId xmlns:a16="http://schemas.microsoft.com/office/drawing/2014/main" id="{31319674-B455-40F4-BD5F-E39810E6B6A9}"/>
                </a:ext>
              </a:extLst>
            </p:cNvPr>
            <p:cNvSpPr/>
            <p:nvPr/>
          </p:nvSpPr>
          <p:spPr>
            <a:xfrm>
              <a:off x="2082196" y="1629674"/>
              <a:ext cx="3877985"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系统控制的数据结构及处理</a:t>
              </a:r>
              <a:endParaRPr lang="en-US" altLang="zh-CN" sz="2400" b="1" dirty="0">
                <a:solidFill>
                  <a:schemeClr val="accent1">
                    <a:lumMod val="50000"/>
                  </a:schemeClr>
                </a:solidFill>
              </a:endParaRPr>
            </a:p>
          </p:txBody>
        </p:sp>
        <p:sp>
          <p:nvSpPr>
            <p:cNvPr id="38" name="矩形 37">
              <a:extLst>
                <a:ext uri="{FF2B5EF4-FFF2-40B4-BE49-F238E27FC236}">
                  <a16:creationId xmlns:a16="http://schemas.microsoft.com/office/drawing/2014/main" id="{69854591-086A-4FB3-BDE6-706F20478672}"/>
                </a:ext>
              </a:extLst>
            </p:cNvPr>
            <p:cNvSpPr/>
            <p:nvPr/>
          </p:nvSpPr>
          <p:spPr>
            <a:xfrm>
              <a:off x="2279949" y="2061950"/>
              <a:ext cx="9516533" cy="734560"/>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用来登记状态信息的数据结构：进程控制块，各类链表，消息队列，缓冲区，内存分配表等。</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对这些数据结构的操作：进程管理，存储器管理，设备管理。</a:t>
              </a:r>
            </a:p>
          </p:txBody>
        </p:sp>
      </p:grpSp>
    </p:spTree>
    <p:extLst>
      <p:ext uri="{BB962C8B-B14F-4D97-AF65-F5344CB8AC3E}">
        <p14:creationId xmlns:p14="http://schemas.microsoft.com/office/powerpoint/2010/main" val="496076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1723549" cy="461665"/>
          </a:xfrm>
          <a:prstGeom prst="rect">
            <a:avLst/>
          </a:prstGeom>
          <a:noFill/>
        </p:spPr>
        <p:txBody>
          <a:bodyPr wrap="none" rtlCol="0">
            <a:spAutoFit/>
          </a:bodyPr>
          <a:lstStyle/>
          <a:p>
            <a:r>
              <a:rPr lang="zh-CN" altLang="en-US" sz="2400" b="1" dirty="0">
                <a:solidFill>
                  <a:srgbClr val="FF0000"/>
                </a:solidFill>
              </a:rPr>
              <a:t>中断与异常</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8" name="组合 7">
            <a:extLst>
              <a:ext uri="{FF2B5EF4-FFF2-40B4-BE49-F238E27FC236}">
                <a16:creationId xmlns:a16="http://schemas.microsoft.com/office/drawing/2014/main" id="{A754338B-100E-41A4-B145-3A636BE528F1}"/>
              </a:ext>
            </a:extLst>
          </p:cNvPr>
          <p:cNvGrpSpPr/>
          <p:nvPr/>
        </p:nvGrpSpPr>
        <p:grpSpPr>
          <a:xfrm>
            <a:off x="1165751" y="3009336"/>
            <a:ext cx="10579042" cy="1633580"/>
            <a:chOff x="1181133" y="1629674"/>
            <a:chExt cx="10579042" cy="1633580"/>
          </a:xfrm>
        </p:grpSpPr>
        <p:grpSp>
          <p:nvGrpSpPr>
            <p:cNvPr id="30" name="组合 29">
              <a:extLst>
                <a:ext uri="{FF2B5EF4-FFF2-40B4-BE49-F238E27FC236}">
                  <a16:creationId xmlns:a16="http://schemas.microsoft.com/office/drawing/2014/main" id="{B9FE87DC-1E19-4A1E-B959-C40E4878BD77}"/>
                </a:ext>
              </a:extLst>
            </p:cNvPr>
            <p:cNvGrpSpPr/>
            <p:nvPr/>
          </p:nvGrpSpPr>
          <p:grpSpPr>
            <a:xfrm>
              <a:off x="1181133" y="1683370"/>
              <a:ext cx="809837" cy="1113914"/>
              <a:chOff x="611284" y="1140955"/>
              <a:chExt cx="809837" cy="1113914"/>
            </a:xfrm>
          </p:grpSpPr>
          <p:sp>
            <p:nvSpPr>
              <p:cNvPr id="31" name="文本框 30">
                <a:extLst>
                  <a:ext uri="{FF2B5EF4-FFF2-40B4-BE49-F238E27FC236}">
                    <a16:creationId xmlns:a16="http://schemas.microsoft.com/office/drawing/2014/main" id="{758E093E-1851-464E-B8D2-CC8A98BA2E4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2" name="组合 31">
                <a:extLst>
                  <a:ext uri="{FF2B5EF4-FFF2-40B4-BE49-F238E27FC236}">
                    <a16:creationId xmlns:a16="http://schemas.microsoft.com/office/drawing/2014/main" id="{2AC3948E-B5CC-47EA-8A7F-AB9B387AB01C}"/>
                  </a:ext>
                </a:extLst>
              </p:cNvPr>
              <p:cNvGrpSpPr/>
              <p:nvPr/>
            </p:nvGrpSpPr>
            <p:grpSpPr>
              <a:xfrm rot="11641273">
                <a:off x="1059438" y="1140955"/>
                <a:ext cx="246536" cy="1113914"/>
                <a:chOff x="499860" y="916478"/>
                <a:chExt cx="1125740" cy="5086389"/>
              </a:xfrm>
            </p:grpSpPr>
            <p:cxnSp>
              <p:nvCxnSpPr>
                <p:cNvPr id="54" name="直接连接符 53">
                  <a:extLst>
                    <a:ext uri="{FF2B5EF4-FFF2-40B4-BE49-F238E27FC236}">
                      <a16:creationId xmlns:a16="http://schemas.microsoft.com/office/drawing/2014/main" id="{3D16F427-AC3C-4FF9-B503-472502FFDCA7}"/>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55" name="矩形 54">
                  <a:extLst>
                    <a:ext uri="{FF2B5EF4-FFF2-40B4-BE49-F238E27FC236}">
                      <a16:creationId xmlns:a16="http://schemas.microsoft.com/office/drawing/2014/main" id="{0339870C-5092-49E0-9B75-BE665C95A9D6}"/>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71" name="矩形 70">
              <a:extLst>
                <a:ext uri="{FF2B5EF4-FFF2-40B4-BE49-F238E27FC236}">
                  <a16:creationId xmlns:a16="http://schemas.microsoft.com/office/drawing/2014/main" id="{DA59A215-5575-4260-8278-1DC2B8903956}"/>
                </a:ext>
              </a:extLst>
            </p:cNvPr>
            <p:cNvSpPr/>
            <p:nvPr/>
          </p:nvSpPr>
          <p:spPr>
            <a:xfrm>
              <a:off x="2082196" y="1629674"/>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中断</a:t>
              </a:r>
              <a:endParaRPr lang="en-US" altLang="zh-CN" sz="2400" b="1" dirty="0">
                <a:solidFill>
                  <a:schemeClr val="accent1">
                    <a:lumMod val="50000"/>
                  </a:schemeClr>
                </a:solidFill>
              </a:endParaRPr>
            </a:p>
          </p:txBody>
        </p:sp>
        <p:sp>
          <p:nvSpPr>
            <p:cNvPr id="75" name="矩形 74">
              <a:extLst>
                <a:ext uri="{FF2B5EF4-FFF2-40B4-BE49-F238E27FC236}">
                  <a16:creationId xmlns:a16="http://schemas.microsoft.com/office/drawing/2014/main" id="{B8F006F7-51D3-4EE0-8613-E5EE4C513688}"/>
                </a:ext>
              </a:extLst>
            </p:cNvPr>
            <p:cNvSpPr/>
            <p:nvPr/>
          </p:nvSpPr>
          <p:spPr>
            <a:xfrm>
              <a:off x="2243642" y="2158977"/>
              <a:ext cx="9516533" cy="110427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也称外中断，指来自</a:t>
              </a:r>
              <a:r>
                <a:rPr lang="en-US" altLang="zh-CN" sz="1600" b="1" dirty="0"/>
                <a:t>CPU</a:t>
              </a:r>
              <a:r>
                <a:rPr lang="zh-CN" altLang="en-US" sz="1600" b="1" dirty="0"/>
                <a:t>执行指令以外的事件的发生，导致</a:t>
              </a:r>
              <a:r>
                <a:rPr lang="en-US" altLang="zh-CN" sz="1600" b="1" dirty="0"/>
                <a:t>CPU</a:t>
              </a:r>
              <a:r>
                <a:rPr lang="zh-CN" altLang="en-US" sz="1600" b="1" dirty="0"/>
                <a:t>跳转。</a:t>
              </a:r>
              <a:endParaRPr lang="en-US" altLang="zh-CN" sz="1600" b="1" dirty="0"/>
            </a:p>
            <a:p>
              <a:pPr marL="285750" indent="-285750">
                <a:lnSpc>
                  <a:spcPct val="120000"/>
                </a:lnSpc>
                <a:spcBef>
                  <a:spcPts val="600"/>
                </a:spcBef>
                <a:buFont typeface="Arial" panose="020B0604020202020204" pitchFamily="34" charset="0"/>
                <a:buChar char="•"/>
              </a:pPr>
              <a:r>
                <a:rPr lang="en-US" altLang="zh-CN" sz="1600" b="1" dirty="0"/>
                <a:t>IO</a:t>
              </a:r>
              <a:r>
                <a:rPr lang="zh-CN" altLang="en-US" sz="1600" b="1" dirty="0"/>
                <a:t>结束中断，表示</a:t>
              </a:r>
              <a:r>
                <a:rPr lang="en-US" altLang="zh-CN" sz="1600" b="1" dirty="0"/>
                <a:t>IO</a:t>
              </a:r>
              <a:r>
                <a:rPr lang="zh-CN" altLang="en-US" sz="1600" b="1" dirty="0"/>
                <a:t>操作已结束，</a:t>
              </a:r>
              <a:r>
                <a:rPr lang="en-US" altLang="zh-CN" sz="1600" b="1" dirty="0"/>
                <a:t>CPU</a:t>
              </a:r>
              <a:r>
                <a:rPr lang="zh-CN" altLang="en-US" sz="1600" b="1" dirty="0"/>
                <a:t>可执行</a:t>
              </a:r>
              <a:r>
                <a:rPr lang="en-US" altLang="zh-CN" sz="1600" b="1" dirty="0"/>
                <a:t>IO</a:t>
              </a:r>
              <a:r>
                <a:rPr lang="zh-CN" altLang="en-US" sz="1600" b="1" dirty="0"/>
                <a:t>之后的后续操作</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时钟中断，表示固定时间片已到，让处理机处理计时，启动定时运行的任务</a:t>
              </a:r>
            </a:p>
          </p:txBody>
        </p:sp>
      </p:grpSp>
      <p:grpSp>
        <p:nvGrpSpPr>
          <p:cNvPr id="79" name="组合 78">
            <a:extLst>
              <a:ext uri="{FF2B5EF4-FFF2-40B4-BE49-F238E27FC236}">
                <a16:creationId xmlns:a16="http://schemas.microsoft.com/office/drawing/2014/main" id="{11CA14F2-9630-47DA-9C58-48B6179BFEA7}"/>
              </a:ext>
            </a:extLst>
          </p:cNvPr>
          <p:cNvGrpSpPr/>
          <p:nvPr/>
        </p:nvGrpSpPr>
        <p:grpSpPr>
          <a:xfrm>
            <a:off x="1165751" y="4839178"/>
            <a:ext cx="10615349" cy="1259022"/>
            <a:chOff x="1181133" y="1629674"/>
            <a:chExt cx="10615349" cy="1259022"/>
          </a:xfrm>
        </p:grpSpPr>
        <p:grpSp>
          <p:nvGrpSpPr>
            <p:cNvPr id="80" name="组合 79">
              <a:extLst>
                <a:ext uri="{FF2B5EF4-FFF2-40B4-BE49-F238E27FC236}">
                  <a16:creationId xmlns:a16="http://schemas.microsoft.com/office/drawing/2014/main" id="{19D28157-32BA-4F57-976B-4BCB1C35A6E3}"/>
                </a:ext>
              </a:extLst>
            </p:cNvPr>
            <p:cNvGrpSpPr/>
            <p:nvPr/>
          </p:nvGrpSpPr>
          <p:grpSpPr>
            <a:xfrm>
              <a:off x="1181133" y="1684447"/>
              <a:ext cx="809837" cy="1111763"/>
              <a:chOff x="611284" y="1142032"/>
              <a:chExt cx="809837" cy="1111763"/>
            </a:xfrm>
          </p:grpSpPr>
          <p:sp>
            <p:nvSpPr>
              <p:cNvPr id="83" name="文本框 82">
                <a:extLst>
                  <a:ext uri="{FF2B5EF4-FFF2-40B4-BE49-F238E27FC236}">
                    <a16:creationId xmlns:a16="http://schemas.microsoft.com/office/drawing/2014/main" id="{75CC6679-C77C-40CF-8BC5-70FAECFECF6D}"/>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84" name="组合 83">
                <a:extLst>
                  <a:ext uri="{FF2B5EF4-FFF2-40B4-BE49-F238E27FC236}">
                    <a16:creationId xmlns:a16="http://schemas.microsoft.com/office/drawing/2014/main" id="{EF486743-F171-459A-8187-68022BF391F8}"/>
                  </a:ext>
                </a:extLst>
              </p:cNvPr>
              <p:cNvGrpSpPr/>
              <p:nvPr/>
            </p:nvGrpSpPr>
            <p:grpSpPr>
              <a:xfrm rot="11641273">
                <a:off x="1059572" y="1142032"/>
                <a:ext cx="255151" cy="1111763"/>
                <a:chOff x="460519" y="926298"/>
                <a:chExt cx="1165081" cy="5076569"/>
              </a:xfrm>
            </p:grpSpPr>
            <p:cxnSp>
              <p:nvCxnSpPr>
                <p:cNvPr id="85" name="直接连接符 84">
                  <a:extLst>
                    <a:ext uri="{FF2B5EF4-FFF2-40B4-BE49-F238E27FC236}">
                      <a16:creationId xmlns:a16="http://schemas.microsoft.com/office/drawing/2014/main" id="{4447C814-CFF3-4930-A396-41E4F41681DA}"/>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86" name="矩形 85">
                  <a:extLst>
                    <a:ext uri="{FF2B5EF4-FFF2-40B4-BE49-F238E27FC236}">
                      <a16:creationId xmlns:a16="http://schemas.microsoft.com/office/drawing/2014/main" id="{078CA49D-8F41-4856-9696-DF672215618E}"/>
                    </a:ext>
                  </a:extLst>
                </p:cNvPr>
                <p:cNvSpPr/>
                <p:nvPr/>
              </p:nvSpPr>
              <p:spPr>
                <a:xfrm rot="865294">
                  <a:off x="460519" y="926298"/>
                  <a:ext cx="719667"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81" name="矩形 80">
              <a:extLst>
                <a:ext uri="{FF2B5EF4-FFF2-40B4-BE49-F238E27FC236}">
                  <a16:creationId xmlns:a16="http://schemas.microsoft.com/office/drawing/2014/main" id="{0CC14C6E-DB79-4308-A2C3-CE4D99B18B3D}"/>
                </a:ext>
              </a:extLst>
            </p:cNvPr>
            <p:cNvSpPr/>
            <p:nvPr/>
          </p:nvSpPr>
          <p:spPr>
            <a:xfrm>
              <a:off x="2082196" y="1629674"/>
              <a:ext cx="800219"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异常</a:t>
              </a:r>
              <a:endParaRPr lang="en-US" altLang="zh-CN" sz="2400" b="1" dirty="0">
                <a:solidFill>
                  <a:schemeClr val="accent1">
                    <a:lumMod val="50000"/>
                  </a:schemeClr>
                </a:solidFill>
              </a:endParaRPr>
            </a:p>
          </p:txBody>
        </p:sp>
        <p:sp>
          <p:nvSpPr>
            <p:cNvPr id="82" name="矩形 81">
              <a:extLst>
                <a:ext uri="{FF2B5EF4-FFF2-40B4-BE49-F238E27FC236}">
                  <a16:creationId xmlns:a16="http://schemas.microsoft.com/office/drawing/2014/main" id="{0AA293AC-3248-4308-9012-88C614FC6DAD}"/>
                </a:ext>
              </a:extLst>
            </p:cNvPr>
            <p:cNvSpPr/>
            <p:nvPr/>
          </p:nvSpPr>
          <p:spPr>
            <a:xfrm>
              <a:off x="2279949" y="2156829"/>
              <a:ext cx="9516533" cy="73186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也称内中断，源自</a:t>
              </a:r>
              <a:r>
                <a:rPr lang="en-US" altLang="zh-CN" sz="1600" b="1" dirty="0"/>
                <a:t>CPU</a:t>
              </a:r>
              <a:r>
                <a:rPr lang="zh-CN" altLang="en-US" sz="1600" b="1" dirty="0"/>
                <a:t>执行指令的内部事件。如非法操作、地址越界、文件损坏等。</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异常不能被屏蔽，一旦出现应立即处理</a:t>
              </a:r>
            </a:p>
          </p:txBody>
        </p:sp>
      </p:grpSp>
      <p:sp>
        <p:nvSpPr>
          <p:cNvPr id="9" name="文本框 8">
            <a:extLst>
              <a:ext uri="{FF2B5EF4-FFF2-40B4-BE49-F238E27FC236}">
                <a16:creationId xmlns:a16="http://schemas.microsoft.com/office/drawing/2014/main" id="{9434E682-37EA-45BC-AD25-5D37A1BEBEC9}"/>
              </a:ext>
            </a:extLst>
          </p:cNvPr>
          <p:cNvSpPr txBox="1"/>
          <p:nvPr/>
        </p:nvSpPr>
        <p:spPr>
          <a:xfrm>
            <a:off x="986911" y="1491457"/>
            <a:ext cx="10615349" cy="1422121"/>
          </a:xfrm>
          <a:prstGeom prst="rect">
            <a:avLst/>
          </a:prstGeom>
          <a:noFill/>
        </p:spPr>
        <p:txBody>
          <a:bodyPr wrap="square" rtlCol="0">
            <a:spAutoFit/>
          </a:bodyPr>
          <a:lstStyle/>
          <a:p>
            <a:pPr algn="l">
              <a:lnSpc>
                <a:spcPct val="150000"/>
              </a:lnSpc>
            </a:pPr>
            <a:r>
              <a:rPr lang="zh-CN" altLang="en-US" sz="2000" dirty="0"/>
              <a:t>       </a:t>
            </a:r>
            <a:r>
              <a:rPr lang="zh-CN" altLang="en-US" sz="2000" b="1" dirty="0"/>
              <a:t>系统内核工作在核心态，而用户程序工作在用户态，系统不允许用户态程序实现核心态的功能，而它们又必须使用这些功能。中断和异常就是用户态进入核心态的途径。是</a:t>
            </a:r>
            <a:r>
              <a:rPr lang="zh-CN" altLang="en-US" sz="2000" b="1" dirty="0">
                <a:solidFill>
                  <a:srgbClr val="FF0000"/>
                </a:solidFill>
              </a:rPr>
              <a:t>通过硬件实现的</a:t>
            </a:r>
            <a:r>
              <a:rPr lang="zh-CN" altLang="en-US" sz="2000" b="1" dirty="0"/>
              <a:t>。</a:t>
            </a:r>
          </a:p>
        </p:txBody>
      </p:sp>
      <p:sp>
        <p:nvSpPr>
          <p:cNvPr id="43" name="文本框 42">
            <a:extLst>
              <a:ext uri="{FF2B5EF4-FFF2-40B4-BE49-F238E27FC236}">
                <a16:creationId xmlns:a16="http://schemas.microsoft.com/office/drawing/2014/main" id="{D96B1B47-F159-4278-8B05-44AA5E939E92}"/>
              </a:ext>
            </a:extLst>
          </p:cNvPr>
          <p:cNvSpPr txBox="1"/>
          <p:nvPr/>
        </p:nvSpPr>
        <p:spPr>
          <a:xfrm>
            <a:off x="0" y="6215965"/>
            <a:ext cx="12191999" cy="495457"/>
          </a:xfrm>
          <a:prstGeom prst="rect">
            <a:avLst/>
          </a:prstGeom>
          <a:noFill/>
        </p:spPr>
        <p:txBody>
          <a:bodyPr wrap="square" rtlCol="0">
            <a:spAutoFit/>
          </a:bodyPr>
          <a:lstStyle/>
          <a:p>
            <a:pPr algn="ctr">
              <a:lnSpc>
                <a:spcPct val="150000"/>
              </a:lnSpc>
            </a:pPr>
            <a:r>
              <a:rPr lang="zh-CN" altLang="en-US" sz="2000" b="1" dirty="0">
                <a:solidFill>
                  <a:srgbClr val="FF0000"/>
                </a:solidFill>
              </a:rPr>
              <a:t>异常通常会引起中断，但是中断不一定是由异常引起的</a:t>
            </a:r>
          </a:p>
        </p:txBody>
      </p:sp>
    </p:spTree>
    <p:extLst>
      <p:ext uri="{BB962C8B-B14F-4D97-AF65-F5344CB8AC3E}">
        <p14:creationId xmlns:p14="http://schemas.microsoft.com/office/powerpoint/2010/main" val="1818373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646878" cy="461665"/>
          </a:xfrm>
          <a:prstGeom prst="rect">
            <a:avLst/>
          </a:prstGeom>
          <a:noFill/>
        </p:spPr>
        <p:txBody>
          <a:bodyPr wrap="none" rtlCol="0">
            <a:spAutoFit/>
          </a:bodyPr>
          <a:lstStyle/>
          <a:p>
            <a:r>
              <a:rPr lang="zh-CN" altLang="en-US" sz="2400" b="1" dirty="0">
                <a:solidFill>
                  <a:srgbClr val="FF0000"/>
                </a:solidFill>
              </a:rPr>
              <a:t>中断与异常的区别</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aphicFrame>
        <p:nvGraphicFramePr>
          <p:cNvPr id="10" name="图示 9">
            <a:extLst>
              <a:ext uri="{FF2B5EF4-FFF2-40B4-BE49-F238E27FC236}">
                <a16:creationId xmlns:a16="http://schemas.microsoft.com/office/drawing/2014/main" id="{6200BBEC-E3CD-4A4B-BCB8-7B0063424E9B}"/>
              </a:ext>
            </a:extLst>
          </p:cNvPr>
          <p:cNvGraphicFramePr/>
          <p:nvPr>
            <p:extLst>
              <p:ext uri="{D42A27DB-BD31-4B8C-83A1-F6EECF244321}">
                <p14:modId xmlns:p14="http://schemas.microsoft.com/office/powerpoint/2010/main" val="3504516519"/>
              </p:ext>
            </p:extLst>
          </p:nvPr>
        </p:nvGraphicFramePr>
        <p:xfrm>
          <a:off x="1266825" y="1956087"/>
          <a:ext cx="9467925" cy="42790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8170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4259"/>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文本框 33"/>
          <p:cNvSpPr txBox="1"/>
          <p:nvPr/>
        </p:nvSpPr>
        <p:spPr>
          <a:xfrm>
            <a:off x="5542002" y="75591"/>
            <a:ext cx="1107996" cy="369332"/>
          </a:xfrm>
          <a:prstGeom prst="rect">
            <a:avLst/>
          </a:prstGeom>
          <a:noFill/>
        </p:spPr>
        <p:txBody>
          <a:bodyPr wrap="none" rtlCol="0">
            <a:spAutoFit/>
          </a:bodyPr>
          <a:lstStyle/>
          <a:p>
            <a:r>
              <a:rPr lang="zh-CN" altLang="en-US" dirty="0">
                <a:solidFill>
                  <a:schemeClr val="bg1"/>
                </a:solidFill>
              </a:rPr>
              <a:t>开始之前</a:t>
            </a:r>
          </a:p>
        </p:txBody>
      </p:sp>
      <p:sp>
        <p:nvSpPr>
          <p:cNvPr id="100" name="文本框 99">
            <a:extLst>
              <a:ext uri="{FF2B5EF4-FFF2-40B4-BE49-F238E27FC236}">
                <a16:creationId xmlns:a16="http://schemas.microsoft.com/office/drawing/2014/main" id="{E34402A1-2A92-4C8F-B67D-BBF4CAF59EBD}"/>
              </a:ext>
            </a:extLst>
          </p:cNvPr>
          <p:cNvSpPr txBox="1"/>
          <p:nvPr/>
        </p:nvSpPr>
        <p:spPr>
          <a:xfrm>
            <a:off x="431247" y="806650"/>
            <a:ext cx="809837" cy="769441"/>
          </a:xfrm>
          <a:prstGeom prst="rect">
            <a:avLst/>
          </a:prstGeom>
          <a:noFill/>
        </p:spPr>
        <p:txBody>
          <a:bodyPr wrap="none" rtlCol="0">
            <a:spAutoFit/>
          </a:bodyPr>
          <a:lstStyle/>
          <a:p>
            <a:r>
              <a:rPr lang="en-US" altLang="zh-CN" sz="4400" dirty="0">
                <a:solidFill>
                  <a:schemeClr val="accent1">
                    <a:lumMod val="50000"/>
                  </a:schemeClr>
                </a:solidFill>
              </a:rPr>
              <a:t>06</a:t>
            </a:r>
            <a:endParaRPr lang="zh-CN" altLang="en-US" sz="4400" dirty="0">
              <a:solidFill>
                <a:schemeClr val="accent1">
                  <a:lumMod val="50000"/>
                </a:schemeClr>
              </a:solidFill>
            </a:endParaRPr>
          </a:p>
        </p:txBody>
      </p:sp>
      <p:sp>
        <p:nvSpPr>
          <p:cNvPr id="101" name="矩形 100">
            <a:extLst>
              <a:ext uri="{FF2B5EF4-FFF2-40B4-BE49-F238E27FC236}">
                <a16:creationId xmlns:a16="http://schemas.microsoft.com/office/drawing/2014/main" id="{FF663621-71FC-4C9B-89F0-785CCF93A450}"/>
              </a:ext>
            </a:extLst>
          </p:cNvPr>
          <p:cNvSpPr/>
          <p:nvPr/>
        </p:nvSpPr>
        <p:spPr>
          <a:xfrm>
            <a:off x="1241084" y="929150"/>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参考书目</a:t>
            </a:r>
            <a:endParaRPr lang="en-US" altLang="zh-CN" sz="2400" b="1" dirty="0">
              <a:solidFill>
                <a:schemeClr val="accent1">
                  <a:lumMod val="50000"/>
                </a:schemeClr>
              </a:solidFill>
            </a:endParaRPr>
          </a:p>
        </p:txBody>
      </p:sp>
      <p:pic>
        <p:nvPicPr>
          <p:cNvPr id="6" name="图片 5">
            <a:extLst>
              <a:ext uri="{FF2B5EF4-FFF2-40B4-BE49-F238E27FC236}">
                <a16:creationId xmlns:a16="http://schemas.microsoft.com/office/drawing/2014/main" id="{5F8DF5FC-D526-4734-838F-D3A02F56EFD1}"/>
              </a:ext>
            </a:extLst>
          </p:cNvPr>
          <p:cNvPicPr>
            <a:picLocks noChangeAspect="1"/>
          </p:cNvPicPr>
          <p:nvPr/>
        </p:nvPicPr>
        <p:blipFill>
          <a:blip r:embed="rId3"/>
          <a:stretch>
            <a:fillRect/>
          </a:stretch>
        </p:blipFill>
        <p:spPr>
          <a:xfrm>
            <a:off x="8629650" y="2018612"/>
            <a:ext cx="3187022" cy="4441488"/>
          </a:xfrm>
          <a:prstGeom prst="rect">
            <a:avLst/>
          </a:prstGeom>
        </p:spPr>
      </p:pic>
      <p:pic>
        <p:nvPicPr>
          <p:cNvPr id="3" name="图片 2">
            <a:extLst>
              <a:ext uri="{FF2B5EF4-FFF2-40B4-BE49-F238E27FC236}">
                <a16:creationId xmlns:a16="http://schemas.microsoft.com/office/drawing/2014/main" id="{07E351FE-B46E-45FE-A7BB-2E3755E30402}"/>
              </a:ext>
            </a:extLst>
          </p:cNvPr>
          <p:cNvPicPr>
            <a:picLocks noChangeAspect="1"/>
          </p:cNvPicPr>
          <p:nvPr/>
        </p:nvPicPr>
        <p:blipFill>
          <a:blip r:embed="rId4"/>
          <a:stretch>
            <a:fillRect/>
          </a:stretch>
        </p:blipFill>
        <p:spPr>
          <a:xfrm>
            <a:off x="4538452" y="2018612"/>
            <a:ext cx="3115096" cy="4428323"/>
          </a:xfrm>
          <a:prstGeom prst="rect">
            <a:avLst/>
          </a:prstGeom>
        </p:spPr>
      </p:pic>
      <p:pic>
        <p:nvPicPr>
          <p:cNvPr id="5" name="图片 4">
            <a:extLst>
              <a:ext uri="{FF2B5EF4-FFF2-40B4-BE49-F238E27FC236}">
                <a16:creationId xmlns:a16="http://schemas.microsoft.com/office/drawing/2014/main" id="{B6BDB1A3-C457-4B62-B3EA-67E1EC5E8E2F}"/>
              </a:ext>
            </a:extLst>
          </p:cNvPr>
          <p:cNvPicPr>
            <a:picLocks noChangeAspect="1"/>
          </p:cNvPicPr>
          <p:nvPr/>
        </p:nvPicPr>
        <p:blipFill>
          <a:blip r:embed="rId5"/>
          <a:stretch>
            <a:fillRect/>
          </a:stretch>
        </p:blipFill>
        <p:spPr>
          <a:xfrm>
            <a:off x="573324" y="2032009"/>
            <a:ext cx="3216418" cy="4441720"/>
          </a:xfrm>
          <a:prstGeom prst="rect">
            <a:avLst/>
          </a:prstGeom>
        </p:spPr>
      </p:pic>
    </p:spTree>
    <p:extLst>
      <p:ext uri="{BB962C8B-B14F-4D97-AF65-F5344CB8AC3E}">
        <p14:creationId xmlns:p14="http://schemas.microsoft.com/office/powerpoint/2010/main" val="121665340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646878" cy="461665"/>
          </a:xfrm>
          <a:prstGeom prst="rect">
            <a:avLst/>
          </a:prstGeom>
          <a:noFill/>
        </p:spPr>
        <p:txBody>
          <a:bodyPr wrap="none" rtlCol="0">
            <a:spAutoFit/>
          </a:bodyPr>
          <a:lstStyle/>
          <a:p>
            <a:r>
              <a:rPr lang="zh-CN" altLang="en-US" sz="2400" b="1" dirty="0">
                <a:solidFill>
                  <a:srgbClr val="FF0000"/>
                </a:solidFill>
              </a:rPr>
              <a:t>指令的执行与中断</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29" name="组合 28">
            <a:extLst>
              <a:ext uri="{FF2B5EF4-FFF2-40B4-BE49-F238E27FC236}">
                <a16:creationId xmlns:a16="http://schemas.microsoft.com/office/drawing/2014/main" id="{2E4ED773-AEE5-4613-B9F0-21EC28D350CA}"/>
              </a:ext>
            </a:extLst>
          </p:cNvPr>
          <p:cNvGrpSpPr/>
          <p:nvPr/>
        </p:nvGrpSpPr>
        <p:grpSpPr>
          <a:xfrm>
            <a:off x="984087" y="1429519"/>
            <a:ext cx="10606727" cy="1329077"/>
            <a:chOff x="1181133" y="1629674"/>
            <a:chExt cx="10606727" cy="1329077"/>
          </a:xfrm>
        </p:grpSpPr>
        <p:grpSp>
          <p:nvGrpSpPr>
            <p:cNvPr id="33" name="组合 32">
              <a:extLst>
                <a:ext uri="{FF2B5EF4-FFF2-40B4-BE49-F238E27FC236}">
                  <a16:creationId xmlns:a16="http://schemas.microsoft.com/office/drawing/2014/main" id="{0E47C572-7E52-427F-B27C-3C3F6C67ADAA}"/>
                </a:ext>
              </a:extLst>
            </p:cNvPr>
            <p:cNvGrpSpPr/>
            <p:nvPr/>
          </p:nvGrpSpPr>
          <p:grpSpPr>
            <a:xfrm>
              <a:off x="1181133" y="1683370"/>
              <a:ext cx="809837" cy="1113914"/>
              <a:chOff x="611284" y="1140955"/>
              <a:chExt cx="809837" cy="1113914"/>
            </a:xfrm>
          </p:grpSpPr>
          <p:sp>
            <p:nvSpPr>
              <p:cNvPr id="37" name="文本框 36">
                <a:extLst>
                  <a:ext uri="{FF2B5EF4-FFF2-40B4-BE49-F238E27FC236}">
                    <a16:creationId xmlns:a16="http://schemas.microsoft.com/office/drawing/2014/main" id="{E24B63A9-50FA-42AB-B665-0C0A2322D56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01</a:t>
                </a:r>
                <a:endParaRPr lang="zh-CN" altLang="en-US" sz="4400" dirty="0">
                  <a:solidFill>
                    <a:schemeClr val="accent1">
                      <a:lumMod val="50000"/>
                    </a:schemeClr>
                  </a:solidFill>
                </a:endParaRPr>
              </a:p>
            </p:txBody>
          </p:sp>
          <p:grpSp>
            <p:nvGrpSpPr>
              <p:cNvPr id="38" name="组合 37">
                <a:extLst>
                  <a:ext uri="{FF2B5EF4-FFF2-40B4-BE49-F238E27FC236}">
                    <a16:creationId xmlns:a16="http://schemas.microsoft.com/office/drawing/2014/main" id="{F96842F7-DA8A-4AC4-B8FD-B8E2131041EE}"/>
                  </a:ext>
                </a:extLst>
              </p:cNvPr>
              <p:cNvGrpSpPr/>
              <p:nvPr/>
            </p:nvGrpSpPr>
            <p:grpSpPr>
              <a:xfrm rot="11641273">
                <a:off x="1059438" y="1140955"/>
                <a:ext cx="246536" cy="1113914"/>
                <a:chOff x="499860" y="916478"/>
                <a:chExt cx="1125740" cy="5086389"/>
              </a:xfrm>
            </p:grpSpPr>
            <p:cxnSp>
              <p:nvCxnSpPr>
                <p:cNvPr id="39" name="直接连接符 38">
                  <a:extLst>
                    <a:ext uri="{FF2B5EF4-FFF2-40B4-BE49-F238E27FC236}">
                      <a16:creationId xmlns:a16="http://schemas.microsoft.com/office/drawing/2014/main" id="{6D9E3A34-C996-4315-9114-7114DFEDFCDD}"/>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0" name="矩形 39">
                  <a:extLst>
                    <a:ext uri="{FF2B5EF4-FFF2-40B4-BE49-F238E27FC236}">
                      <a16:creationId xmlns:a16="http://schemas.microsoft.com/office/drawing/2014/main" id="{BE1D9EE5-40E0-4195-98A9-CF5B21D9FC80}"/>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4" name="矩形 33">
              <a:extLst>
                <a:ext uri="{FF2B5EF4-FFF2-40B4-BE49-F238E27FC236}">
                  <a16:creationId xmlns:a16="http://schemas.microsoft.com/office/drawing/2014/main" id="{BA97FC45-5823-45BC-A6C7-B1AF1FF66288}"/>
                </a:ext>
              </a:extLst>
            </p:cNvPr>
            <p:cNvSpPr/>
            <p:nvPr/>
          </p:nvSpPr>
          <p:spPr>
            <a:xfrm>
              <a:off x="2082196" y="1629674"/>
              <a:ext cx="1415772"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执行周期</a:t>
              </a:r>
              <a:endParaRPr lang="en-US" altLang="zh-CN" sz="2400" b="1" dirty="0">
                <a:solidFill>
                  <a:schemeClr val="accent1">
                    <a:lumMod val="50000"/>
                  </a:schemeClr>
                </a:solidFill>
              </a:endParaRPr>
            </a:p>
          </p:txBody>
        </p:sp>
        <p:sp>
          <p:nvSpPr>
            <p:cNvPr id="35" name="矩形 34">
              <a:extLst>
                <a:ext uri="{FF2B5EF4-FFF2-40B4-BE49-F238E27FC236}">
                  <a16:creationId xmlns:a16="http://schemas.microsoft.com/office/drawing/2014/main" id="{B9EA9B05-1999-4BE3-BE0B-C39A870ADEE8}"/>
                </a:ext>
              </a:extLst>
            </p:cNvPr>
            <p:cNvSpPr/>
            <p:nvPr/>
          </p:nvSpPr>
          <p:spPr>
            <a:xfrm>
              <a:off x="2271327" y="2226884"/>
              <a:ext cx="9516533" cy="731867"/>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指令的读入和执行称为一个执行周期</a:t>
              </a:r>
              <a:endParaRPr lang="en-US" altLang="zh-CN" sz="1600" b="1" dirty="0"/>
            </a:p>
            <a:p>
              <a:pPr marL="285750" indent="-285750">
                <a:lnSpc>
                  <a:spcPct val="120000"/>
                </a:lnSpc>
                <a:spcBef>
                  <a:spcPts val="600"/>
                </a:spcBef>
                <a:buFont typeface="Arial" panose="020B0604020202020204" pitchFamily="34" charset="0"/>
                <a:buChar char="•"/>
              </a:pPr>
              <a:r>
                <a:rPr lang="zh-CN" altLang="en-US" sz="1600" b="1" dirty="0"/>
                <a:t>涉及处理机与内存间的数据交换，处理机与外部设备间的数据传输，数据处理和对他指令的控制</a:t>
              </a:r>
            </a:p>
          </p:txBody>
        </p:sp>
      </p:grpSp>
      <p:grpSp>
        <p:nvGrpSpPr>
          <p:cNvPr id="49" name="组合 48">
            <a:extLst>
              <a:ext uri="{FF2B5EF4-FFF2-40B4-BE49-F238E27FC236}">
                <a16:creationId xmlns:a16="http://schemas.microsoft.com/office/drawing/2014/main" id="{6ACDA79B-BEBC-43AD-AD6A-D6F130235FAD}"/>
              </a:ext>
            </a:extLst>
          </p:cNvPr>
          <p:cNvGrpSpPr/>
          <p:nvPr/>
        </p:nvGrpSpPr>
        <p:grpSpPr>
          <a:xfrm>
            <a:off x="224440" y="3239093"/>
            <a:ext cx="5586935" cy="738317"/>
            <a:chOff x="1181133" y="2751190"/>
            <a:chExt cx="5586935" cy="738317"/>
          </a:xfrm>
        </p:grpSpPr>
        <p:sp>
          <p:nvSpPr>
            <p:cNvPr id="10" name="流程图: 终止 9">
              <a:extLst>
                <a:ext uri="{FF2B5EF4-FFF2-40B4-BE49-F238E27FC236}">
                  <a16:creationId xmlns:a16="http://schemas.microsoft.com/office/drawing/2014/main" id="{346BDF05-0047-42FE-9877-B6E4FEE11993}"/>
                </a:ext>
              </a:extLst>
            </p:cNvPr>
            <p:cNvSpPr/>
            <p:nvPr/>
          </p:nvSpPr>
          <p:spPr>
            <a:xfrm>
              <a:off x="1181133" y="2947545"/>
              <a:ext cx="803779" cy="352056"/>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b="1" dirty="0"/>
                <a:t>开始</a:t>
              </a:r>
            </a:p>
          </p:txBody>
        </p:sp>
        <p:sp>
          <p:nvSpPr>
            <p:cNvPr id="11" name="流程图: 过程 10">
              <a:extLst>
                <a:ext uri="{FF2B5EF4-FFF2-40B4-BE49-F238E27FC236}">
                  <a16:creationId xmlns:a16="http://schemas.microsoft.com/office/drawing/2014/main" id="{06FCB650-4102-4218-9F31-EAB6634845AB}"/>
                </a:ext>
              </a:extLst>
            </p:cNvPr>
            <p:cNvSpPr/>
            <p:nvPr/>
          </p:nvSpPr>
          <p:spPr>
            <a:xfrm>
              <a:off x="2512381" y="2757641"/>
              <a:ext cx="1198485" cy="731866"/>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t>读入下条指令</a:t>
              </a:r>
            </a:p>
          </p:txBody>
        </p:sp>
        <p:sp>
          <p:nvSpPr>
            <p:cNvPr id="41" name="流程图: 过程 40">
              <a:extLst>
                <a:ext uri="{FF2B5EF4-FFF2-40B4-BE49-F238E27FC236}">
                  <a16:creationId xmlns:a16="http://schemas.microsoft.com/office/drawing/2014/main" id="{90963582-1373-49C0-B1D9-CAEB92C5B71B}"/>
                </a:ext>
              </a:extLst>
            </p:cNvPr>
            <p:cNvSpPr/>
            <p:nvPr/>
          </p:nvSpPr>
          <p:spPr>
            <a:xfrm>
              <a:off x="4244778" y="2751191"/>
              <a:ext cx="1198485" cy="731866"/>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t>执行当前指令</a:t>
              </a:r>
            </a:p>
          </p:txBody>
        </p:sp>
        <p:sp>
          <p:nvSpPr>
            <p:cNvPr id="42" name="流程图: 终止 41">
              <a:extLst>
                <a:ext uri="{FF2B5EF4-FFF2-40B4-BE49-F238E27FC236}">
                  <a16:creationId xmlns:a16="http://schemas.microsoft.com/office/drawing/2014/main" id="{41116822-3E7F-4860-A37B-1FB8D7F8061C}"/>
                </a:ext>
              </a:extLst>
            </p:cNvPr>
            <p:cNvSpPr/>
            <p:nvPr/>
          </p:nvSpPr>
          <p:spPr>
            <a:xfrm>
              <a:off x="5964289" y="2947545"/>
              <a:ext cx="803779" cy="352056"/>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b="1" dirty="0"/>
                <a:t>结束</a:t>
              </a:r>
            </a:p>
          </p:txBody>
        </p:sp>
        <p:cxnSp>
          <p:nvCxnSpPr>
            <p:cNvPr id="13" name="直接箭头连接符 12">
              <a:extLst>
                <a:ext uri="{FF2B5EF4-FFF2-40B4-BE49-F238E27FC236}">
                  <a16:creationId xmlns:a16="http://schemas.microsoft.com/office/drawing/2014/main" id="{DFC69634-7B1E-4212-9244-BC052D0BEC0C}"/>
                </a:ext>
              </a:extLst>
            </p:cNvPr>
            <p:cNvCxnSpPr>
              <a:cxnSpLocks/>
              <a:stCxn id="10" idx="3"/>
              <a:endCxn id="11" idx="1"/>
            </p:cNvCxnSpPr>
            <p:nvPr/>
          </p:nvCxnSpPr>
          <p:spPr>
            <a:xfrm>
              <a:off x="1984912" y="3123573"/>
              <a:ext cx="52746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051DCDE5-2A3A-42DD-B2FF-7ED3935D8166}"/>
                </a:ext>
              </a:extLst>
            </p:cNvPr>
            <p:cNvCxnSpPr>
              <a:cxnSpLocks/>
              <a:stCxn id="11" idx="3"/>
              <a:endCxn id="41" idx="1"/>
            </p:cNvCxnSpPr>
            <p:nvPr/>
          </p:nvCxnSpPr>
          <p:spPr>
            <a:xfrm flipV="1">
              <a:off x="3710866" y="3117124"/>
              <a:ext cx="533912" cy="64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7BCED8F9-CD97-422A-86BE-E2CE69CEB88F}"/>
                </a:ext>
              </a:extLst>
            </p:cNvPr>
            <p:cNvCxnSpPr>
              <a:cxnSpLocks/>
              <a:stCxn id="41" idx="3"/>
              <a:endCxn id="42" idx="1"/>
            </p:cNvCxnSpPr>
            <p:nvPr/>
          </p:nvCxnSpPr>
          <p:spPr>
            <a:xfrm>
              <a:off x="5443263" y="3117124"/>
              <a:ext cx="521026" cy="64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连接符: 肘形 45">
              <a:extLst>
                <a:ext uri="{FF2B5EF4-FFF2-40B4-BE49-F238E27FC236}">
                  <a16:creationId xmlns:a16="http://schemas.microsoft.com/office/drawing/2014/main" id="{311A65D3-D345-4BB1-A32E-BB5854F018BF}"/>
                </a:ext>
              </a:extLst>
            </p:cNvPr>
            <p:cNvCxnSpPr>
              <a:stCxn id="41" idx="0"/>
            </p:cNvCxnSpPr>
            <p:nvPr/>
          </p:nvCxnSpPr>
          <p:spPr>
            <a:xfrm rot="16200000" flipH="1" flipV="1">
              <a:off x="3330997" y="1604100"/>
              <a:ext cx="365933" cy="2660114"/>
            </a:xfrm>
            <a:prstGeom prst="bentConnector4">
              <a:avLst>
                <a:gd name="adj1" fmla="val -62470"/>
                <a:gd name="adj2" fmla="val 99976"/>
              </a:avLst>
            </a:prstGeom>
            <a:ln>
              <a:tailEnd type="triangle"/>
            </a:ln>
          </p:spPr>
          <p:style>
            <a:lnRef idx="3">
              <a:schemeClr val="dk1"/>
            </a:lnRef>
            <a:fillRef idx="0">
              <a:schemeClr val="dk1"/>
            </a:fillRef>
            <a:effectRef idx="2">
              <a:schemeClr val="dk1"/>
            </a:effectRef>
            <a:fontRef idx="minor">
              <a:schemeClr val="tx1"/>
            </a:fontRef>
          </p:style>
        </p:cxnSp>
      </p:grpSp>
      <p:grpSp>
        <p:nvGrpSpPr>
          <p:cNvPr id="61" name="组合 60">
            <a:extLst>
              <a:ext uri="{FF2B5EF4-FFF2-40B4-BE49-F238E27FC236}">
                <a16:creationId xmlns:a16="http://schemas.microsoft.com/office/drawing/2014/main" id="{1C4086DB-C169-4287-B43A-62952D7F3122}"/>
              </a:ext>
            </a:extLst>
          </p:cNvPr>
          <p:cNvGrpSpPr/>
          <p:nvPr/>
        </p:nvGrpSpPr>
        <p:grpSpPr>
          <a:xfrm>
            <a:off x="7551169" y="3321010"/>
            <a:ext cx="4455907" cy="2267239"/>
            <a:chOff x="-11019" y="3490660"/>
            <a:chExt cx="4455907" cy="2267239"/>
          </a:xfrm>
        </p:grpSpPr>
        <p:sp>
          <p:nvSpPr>
            <p:cNvPr id="65" name="流程图: 过程 64">
              <a:extLst>
                <a:ext uri="{FF2B5EF4-FFF2-40B4-BE49-F238E27FC236}">
                  <a16:creationId xmlns:a16="http://schemas.microsoft.com/office/drawing/2014/main" id="{EFB45296-FF4F-4A59-840A-40FEC57F0164}"/>
                </a:ext>
              </a:extLst>
            </p:cNvPr>
            <p:cNvSpPr/>
            <p:nvPr/>
          </p:nvSpPr>
          <p:spPr>
            <a:xfrm>
              <a:off x="1146991" y="3490660"/>
              <a:ext cx="1198485" cy="1051858"/>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t>用户程序</a:t>
              </a:r>
            </a:p>
          </p:txBody>
        </p:sp>
        <p:sp>
          <p:nvSpPr>
            <p:cNvPr id="66" name="流程图: 过程 65">
              <a:extLst>
                <a:ext uri="{FF2B5EF4-FFF2-40B4-BE49-F238E27FC236}">
                  <a16:creationId xmlns:a16="http://schemas.microsoft.com/office/drawing/2014/main" id="{07169350-3543-418F-96CE-D60ABDB839DF}"/>
                </a:ext>
              </a:extLst>
            </p:cNvPr>
            <p:cNvSpPr/>
            <p:nvPr/>
          </p:nvSpPr>
          <p:spPr>
            <a:xfrm>
              <a:off x="1146990" y="4539652"/>
              <a:ext cx="1198485" cy="419257"/>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dirty="0"/>
            </a:p>
          </p:txBody>
        </p:sp>
        <p:sp>
          <p:nvSpPr>
            <p:cNvPr id="52" name="流程图: 文档 51">
              <a:extLst>
                <a:ext uri="{FF2B5EF4-FFF2-40B4-BE49-F238E27FC236}">
                  <a16:creationId xmlns:a16="http://schemas.microsoft.com/office/drawing/2014/main" id="{E202422A-9AAA-456F-A50B-D2B1D0DDF99C}"/>
                </a:ext>
              </a:extLst>
            </p:cNvPr>
            <p:cNvSpPr/>
            <p:nvPr/>
          </p:nvSpPr>
          <p:spPr>
            <a:xfrm>
              <a:off x="1146990" y="4958909"/>
              <a:ext cx="1198485" cy="798990"/>
            </a:xfrm>
            <a:prstGeom prst="flowChartDocumen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dirty="0"/>
            </a:p>
          </p:txBody>
        </p:sp>
        <p:sp>
          <p:nvSpPr>
            <p:cNvPr id="53" name="文本框 52">
              <a:extLst>
                <a:ext uri="{FF2B5EF4-FFF2-40B4-BE49-F238E27FC236}">
                  <a16:creationId xmlns:a16="http://schemas.microsoft.com/office/drawing/2014/main" id="{AB5FDA90-C079-4168-9435-AB85CF58BC19}"/>
                </a:ext>
              </a:extLst>
            </p:cNvPr>
            <p:cNvSpPr txBox="1"/>
            <p:nvPr/>
          </p:nvSpPr>
          <p:spPr>
            <a:xfrm>
              <a:off x="567986" y="4352389"/>
              <a:ext cx="587020" cy="376706"/>
            </a:xfrm>
            <a:prstGeom prst="rect">
              <a:avLst/>
            </a:prstGeom>
            <a:noFill/>
          </p:spPr>
          <p:txBody>
            <a:bodyPr wrap="none" rtlCol="0">
              <a:spAutoFit/>
            </a:bodyPr>
            <a:lstStyle/>
            <a:p>
              <a:pPr algn="l">
                <a:lnSpc>
                  <a:spcPct val="150000"/>
                </a:lnSpc>
              </a:pPr>
              <a:r>
                <a:rPr lang="zh-CN" altLang="en-US" sz="1400" b="1" dirty="0"/>
                <a:t>指令</a:t>
              </a:r>
              <a:r>
                <a:rPr lang="en-US" altLang="zh-CN" sz="1400" b="1" dirty="0" err="1"/>
                <a:t>i</a:t>
              </a:r>
              <a:endParaRPr lang="zh-CN" altLang="en-US" sz="1400" b="1" dirty="0"/>
            </a:p>
          </p:txBody>
        </p:sp>
        <p:sp>
          <p:nvSpPr>
            <p:cNvPr id="70" name="文本框 69">
              <a:extLst>
                <a:ext uri="{FF2B5EF4-FFF2-40B4-BE49-F238E27FC236}">
                  <a16:creationId xmlns:a16="http://schemas.microsoft.com/office/drawing/2014/main" id="{533918EC-8050-43D4-A186-26B2BABA800D}"/>
                </a:ext>
              </a:extLst>
            </p:cNvPr>
            <p:cNvSpPr txBox="1"/>
            <p:nvPr/>
          </p:nvSpPr>
          <p:spPr>
            <a:xfrm>
              <a:off x="463790" y="4771646"/>
              <a:ext cx="795411" cy="376706"/>
            </a:xfrm>
            <a:prstGeom prst="rect">
              <a:avLst/>
            </a:prstGeom>
            <a:noFill/>
          </p:spPr>
          <p:txBody>
            <a:bodyPr wrap="none" rtlCol="0">
              <a:spAutoFit/>
            </a:bodyPr>
            <a:lstStyle/>
            <a:p>
              <a:pPr algn="l">
                <a:lnSpc>
                  <a:spcPct val="150000"/>
                </a:lnSpc>
              </a:pPr>
              <a:r>
                <a:rPr lang="zh-CN" altLang="en-US" sz="1400" b="1" dirty="0"/>
                <a:t>指令</a:t>
              </a:r>
              <a:r>
                <a:rPr lang="en-US" altLang="zh-CN" sz="1400" b="1" dirty="0"/>
                <a:t>i+1</a:t>
              </a:r>
              <a:endParaRPr lang="zh-CN" altLang="en-US" sz="1400" b="1" dirty="0"/>
            </a:p>
          </p:txBody>
        </p:sp>
        <p:cxnSp>
          <p:nvCxnSpPr>
            <p:cNvPr id="72" name="直接箭头连接符 71">
              <a:extLst>
                <a:ext uri="{FF2B5EF4-FFF2-40B4-BE49-F238E27FC236}">
                  <a16:creationId xmlns:a16="http://schemas.microsoft.com/office/drawing/2014/main" id="{A94DF6B2-5884-4443-A79C-61270D545363}"/>
                </a:ext>
              </a:extLst>
            </p:cNvPr>
            <p:cNvCxnSpPr>
              <a:cxnSpLocks/>
            </p:cNvCxnSpPr>
            <p:nvPr/>
          </p:nvCxnSpPr>
          <p:spPr>
            <a:xfrm>
              <a:off x="52700" y="4771646"/>
              <a:ext cx="1094289"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文本框 72">
              <a:extLst>
                <a:ext uri="{FF2B5EF4-FFF2-40B4-BE49-F238E27FC236}">
                  <a16:creationId xmlns:a16="http://schemas.microsoft.com/office/drawing/2014/main" id="{FDB45FFF-358A-4F37-BA7D-7AF2FF0F9CC1}"/>
                </a:ext>
              </a:extLst>
            </p:cNvPr>
            <p:cNvSpPr txBox="1"/>
            <p:nvPr/>
          </p:nvSpPr>
          <p:spPr>
            <a:xfrm>
              <a:off x="-11019" y="4542518"/>
              <a:ext cx="543739" cy="376834"/>
            </a:xfrm>
            <a:prstGeom prst="rect">
              <a:avLst/>
            </a:prstGeom>
            <a:noFill/>
          </p:spPr>
          <p:txBody>
            <a:bodyPr wrap="none" rtlCol="0">
              <a:spAutoFit/>
            </a:bodyPr>
            <a:lstStyle/>
            <a:p>
              <a:pPr algn="l">
                <a:lnSpc>
                  <a:spcPct val="150000"/>
                </a:lnSpc>
              </a:pPr>
              <a:r>
                <a:rPr lang="zh-CN" altLang="en-US" sz="1400" b="1" dirty="0"/>
                <a:t>中断</a:t>
              </a:r>
            </a:p>
          </p:txBody>
        </p:sp>
        <p:sp>
          <p:nvSpPr>
            <p:cNvPr id="74" name="流程图: 过程 73">
              <a:extLst>
                <a:ext uri="{FF2B5EF4-FFF2-40B4-BE49-F238E27FC236}">
                  <a16:creationId xmlns:a16="http://schemas.microsoft.com/office/drawing/2014/main" id="{FDCBB985-403A-412C-A8EE-78676C24BF37}"/>
                </a:ext>
              </a:extLst>
            </p:cNvPr>
            <p:cNvSpPr/>
            <p:nvPr/>
          </p:nvSpPr>
          <p:spPr>
            <a:xfrm>
              <a:off x="3246403" y="4203294"/>
              <a:ext cx="1198485" cy="1051858"/>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t>中断</a:t>
              </a:r>
              <a:endParaRPr lang="en-US" altLang="zh-CN" sz="1600" b="1" dirty="0"/>
            </a:p>
            <a:p>
              <a:pPr algn="ctr"/>
              <a:r>
                <a:rPr lang="zh-CN" altLang="en-US" sz="1600" b="1" dirty="0"/>
                <a:t>处理程序</a:t>
              </a:r>
            </a:p>
          </p:txBody>
        </p:sp>
        <p:cxnSp>
          <p:nvCxnSpPr>
            <p:cNvPr id="58" name="连接符: 肘形 57">
              <a:extLst>
                <a:ext uri="{FF2B5EF4-FFF2-40B4-BE49-F238E27FC236}">
                  <a16:creationId xmlns:a16="http://schemas.microsoft.com/office/drawing/2014/main" id="{55E5C8E3-7687-4D1C-BA38-49A213E0D187}"/>
                </a:ext>
              </a:extLst>
            </p:cNvPr>
            <p:cNvCxnSpPr>
              <a:endCxn id="74" idx="0"/>
            </p:cNvCxnSpPr>
            <p:nvPr/>
          </p:nvCxnSpPr>
          <p:spPr>
            <a:xfrm flipV="1">
              <a:off x="2345475" y="4203294"/>
              <a:ext cx="1500171" cy="411086"/>
            </a:xfrm>
            <a:prstGeom prst="bentConnector4">
              <a:avLst>
                <a:gd name="adj1" fmla="val 30028"/>
                <a:gd name="adj2" fmla="val 155609"/>
              </a:avLst>
            </a:prstGeom>
            <a:ln>
              <a:tailEnd type="triangle"/>
            </a:ln>
          </p:spPr>
          <p:style>
            <a:lnRef idx="3">
              <a:schemeClr val="dk1"/>
            </a:lnRef>
            <a:fillRef idx="0">
              <a:schemeClr val="dk1"/>
            </a:fillRef>
            <a:effectRef idx="2">
              <a:schemeClr val="dk1"/>
            </a:effectRef>
            <a:fontRef idx="minor">
              <a:schemeClr val="tx1"/>
            </a:fontRef>
          </p:style>
        </p:cxnSp>
        <p:cxnSp>
          <p:nvCxnSpPr>
            <p:cNvPr id="60" name="连接符: 肘形 59">
              <a:extLst>
                <a:ext uri="{FF2B5EF4-FFF2-40B4-BE49-F238E27FC236}">
                  <a16:creationId xmlns:a16="http://schemas.microsoft.com/office/drawing/2014/main" id="{CF6E73CE-F53F-4823-96DA-08D0049F164C}"/>
                </a:ext>
              </a:extLst>
            </p:cNvPr>
            <p:cNvCxnSpPr>
              <a:stCxn id="74" idx="2"/>
            </p:cNvCxnSpPr>
            <p:nvPr/>
          </p:nvCxnSpPr>
          <p:spPr>
            <a:xfrm rot="5400000" flipH="1">
              <a:off x="2907423" y="4316929"/>
              <a:ext cx="376276" cy="1500170"/>
            </a:xfrm>
            <a:prstGeom prst="bentConnector4">
              <a:avLst>
                <a:gd name="adj1" fmla="val -60753"/>
                <a:gd name="adj2" fmla="val 69972"/>
              </a:avLst>
            </a:prstGeom>
            <a:ln>
              <a:tailEnd type="triangle"/>
            </a:ln>
          </p:spPr>
          <p:style>
            <a:lnRef idx="3">
              <a:schemeClr val="dk1"/>
            </a:lnRef>
            <a:fillRef idx="0">
              <a:schemeClr val="dk1"/>
            </a:fillRef>
            <a:effectRef idx="2">
              <a:schemeClr val="dk1"/>
            </a:effectRef>
            <a:fontRef idx="minor">
              <a:schemeClr val="tx1"/>
            </a:fontRef>
          </p:style>
        </p:cxnSp>
      </p:grpSp>
      <p:grpSp>
        <p:nvGrpSpPr>
          <p:cNvPr id="120" name="组合 119">
            <a:extLst>
              <a:ext uri="{FF2B5EF4-FFF2-40B4-BE49-F238E27FC236}">
                <a16:creationId xmlns:a16="http://schemas.microsoft.com/office/drawing/2014/main" id="{92680E50-CAA3-49DB-9FCD-A8FC183E8E58}"/>
              </a:ext>
            </a:extLst>
          </p:cNvPr>
          <p:cNvGrpSpPr/>
          <p:nvPr/>
        </p:nvGrpSpPr>
        <p:grpSpPr>
          <a:xfrm>
            <a:off x="224440" y="4223662"/>
            <a:ext cx="7056540" cy="2561928"/>
            <a:chOff x="224440" y="4223662"/>
            <a:chExt cx="7056540" cy="2561928"/>
          </a:xfrm>
        </p:grpSpPr>
        <p:sp>
          <p:nvSpPr>
            <p:cNvPr id="88" name="流程图: 终止 87">
              <a:extLst>
                <a:ext uri="{FF2B5EF4-FFF2-40B4-BE49-F238E27FC236}">
                  <a16:creationId xmlns:a16="http://schemas.microsoft.com/office/drawing/2014/main" id="{CDF12DD7-E654-4F99-B0D5-300380E38E1B}"/>
                </a:ext>
              </a:extLst>
            </p:cNvPr>
            <p:cNvSpPr/>
            <p:nvPr/>
          </p:nvSpPr>
          <p:spPr>
            <a:xfrm>
              <a:off x="224440" y="5524644"/>
              <a:ext cx="803779" cy="352056"/>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b="1" dirty="0"/>
                <a:t>开始</a:t>
              </a:r>
            </a:p>
          </p:txBody>
        </p:sp>
        <p:sp>
          <p:nvSpPr>
            <p:cNvPr id="89" name="流程图: 过程 88">
              <a:extLst>
                <a:ext uri="{FF2B5EF4-FFF2-40B4-BE49-F238E27FC236}">
                  <a16:creationId xmlns:a16="http://schemas.microsoft.com/office/drawing/2014/main" id="{32073635-5F6B-48A9-B749-546B293B11AF}"/>
                </a:ext>
              </a:extLst>
            </p:cNvPr>
            <p:cNvSpPr/>
            <p:nvPr/>
          </p:nvSpPr>
          <p:spPr>
            <a:xfrm>
              <a:off x="1555688" y="5334739"/>
              <a:ext cx="1198485" cy="731866"/>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t>读入下条指令</a:t>
              </a:r>
            </a:p>
          </p:txBody>
        </p:sp>
        <p:sp>
          <p:nvSpPr>
            <p:cNvPr id="90" name="流程图: 过程 89">
              <a:extLst>
                <a:ext uri="{FF2B5EF4-FFF2-40B4-BE49-F238E27FC236}">
                  <a16:creationId xmlns:a16="http://schemas.microsoft.com/office/drawing/2014/main" id="{7C79A1F6-1706-4C38-94E2-6DD5B1052129}"/>
                </a:ext>
              </a:extLst>
            </p:cNvPr>
            <p:cNvSpPr/>
            <p:nvPr/>
          </p:nvSpPr>
          <p:spPr>
            <a:xfrm>
              <a:off x="3288085" y="5334739"/>
              <a:ext cx="1198485" cy="731866"/>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t>执行当前指令</a:t>
              </a:r>
            </a:p>
          </p:txBody>
        </p:sp>
        <p:sp>
          <p:nvSpPr>
            <p:cNvPr id="91" name="流程图: 终止 90">
              <a:extLst>
                <a:ext uri="{FF2B5EF4-FFF2-40B4-BE49-F238E27FC236}">
                  <a16:creationId xmlns:a16="http://schemas.microsoft.com/office/drawing/2014/main" id="{4F56D80A-0FB5-4AAF-97A4-83A555FED837}"/>
                </a:ext>
              </a:extLst>
            </p:cNvPr>
            <p:cNvSpPr/>
            <p:nvPr/>
          </p:nvSpPr>
          <p:spPr>
            <a:xfrm>
              <a:off x="3497320" y="6433534"/>
              <a:ext cx="803779" cy="352056"/>
            </a:xfrm>
            <a:prstGeom prst="flowChartTerminator">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600" b="1" dirty="0"/>
                <a:t>结束</a:t>
              </a:r>
            </a:p>
          </p:txBody>
        </p:sp>
        <p:cxnSp>
          <p:nvCxnSpPr>
            <p:cNvPr id="92" name="直接箭头连接符 91">
              <a:extLst>
                <a:ext uri="{FF2B5EF4-FFF2-40B4-BE49-F238E27FC236}">
                  <a16:creationId xmlns:a16="http://schemas.microsoft.com/office/drawing/2014/main" id="{D79FFB91-BFE1-41A5-B26C-34D9D67D24DA}"/>
                </a:ext>
              </a:extLst>
            </p:cNvPr>
            <p:cNvCxnSpPr>
              <a:cxnSpLocks/>
              <a:stCxn id="88" idx="3"/>
              <a:endCxn id="89" idx="1"/>
            </p:cNvCxnSpPr>
            <p:nvPr/>
          </p:nvCxnSpPr>
          <p:spPr>
            <a:xfrm>
              <a:off x="1028219" y="5700672"/>
              <a:ext cx="52746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直接箭头连接符 92">
              <a:extLst>
                <a:ext uri="{FF2B5EF4-FFF2-40B4-BE49-F238E27FC236}">
                  <a16:creationId xmlns:a16="http://schemas.microsoft.com/office/drawing/2014/main" id="{25A8E4AD-A491-4A23-B69E-9E1800FBB64D}"/>
                </a:ext>
              </a:extLst>
            </p:cNvPr>
            <p:cNvCxnSpPr>
              <a:cxnSpLocks/>
              <a:stCxn id="89" idx="3"/>
              <a:endCxn id="90" idx="1"/>
            </p:cNvCxnSpPr>
            <p:nvPr/>
          </p:nvCxnSpPr>
          <p:spPr>
            <a:xfrm>
              <a:off x="2754173" y="5700672"/>
              <a:ext cx="5339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4" name="直接箭头连接符 93">
              <a:extLst>
                <a:ext uri="{FF2B5EF4-FFF2-40B4-BE49-F238E27FC236}">
                  <a16:creationId xmlns:a16="http://schemas.microsoft.com/office/drawing/2014/main" id="{0E7FD25C-29C7-40E2-9F4A-58298885660C}"/>
                </a:ext>
              </a:extLst>
            </p:cNvPr>
            <p:cNvCxnSpPr>
              <a:cxnSpLocks/>
              <a:stCxn id="90" idx="2"/>
              <a:endCxn id="91" idx="0"/>
            </p:cNvCxnSpPr>
            <p:nvPr/>
          </p:nvCxnSpPr>
          <p:spPr>
            <a:xfrm>
              <a:off x="3887328" y="6066605"/>
              <a:ext cx="11882" cy="366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5" name="连接符: 肘形 94">
              <a:extLst>
                <a:ext uri="{FF2B5EF4-FFF2-40B4-BE49-F238E27FC236}">
                  <a16:creationId xmlns:a16="http://schemas.microsoft.com/office/drawing/2014/main" id="{64391A52-5988-47D9-919D-CEC7365B946D}"/>
                </a:ext>
              </a:extLst>
            </p:cNvPr>
            <p:cNvCxnSpPr>
              <a:stCxn id="90" idx="0"/>
            </p:cNvCxnSpPr>
            <p:nvPr/>
          </p:nvCxnSpPr>
          <p:spPr>
            <a:xfrm rot="16200000" flipH="1" flipV="1">
              <a:off x="2375917" y="4186036"/>
              <a:ext cx="362708" cy="2660114"/>
            </a:xfrm>
            <a:prstGeom prst="bentConnector4">
              <a:avLst>
                <a:gd name="adj1" fmla="val -63026"/>
                <a:gd name="adj2" fmla="val 99976"/>
              </a:avLst>
            </a:prstGeom>
            <a:ln>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a:extLst>
                <a:ext uri="{FF2B5EF4-FFF2-40B4-BE49-F238E27FC236}">
                  <a16:creationId xmlns:a16="http://schemas.microsoft.com/office/drawing/2014/main" id="{5D6462B9-C9B5-4A72-8086-64E6A6682556}"/>
                </a:ext>
              </a:extLst>
            </p:cNvPr>
            <p:cNvCxnSpPr>
              <a:cxnSpLocks/>
              <a:stCxn id="90" idx="3"/>
              <a:endCxn id="69" idx="1"/>
            </p:cNvCxnSpPr>
            <p:nvPr/>
          </p:nvCxnSpPr>
          <p:spPr>
            <a:xfrm>
              <a:off x="4486570" y="5700672"/>
              <a:ext cx="26051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6" name="流程图: 过程 105">
              <a:extLst>
                <a:ext uri="{FF2B5EF4-FFF2-40B4-BE49-F238E27FC236}">
                  <a16:creationId xmlns:a16="http://schemas.microsoft.com/office/drawing/2014/main" id="{82DCE468-BB83-4436-84EA-175E4160059C}"/>
                </a:ext>
              </a:extLst>
            </p:cNvPr>
            <p:cNvSpPr/>
            <p:nvPr/>
          </p:nvSpPr>
          <p:spPr>
            <a:xfrm>
              <a:off x="6269963" y="5334739"/>
              <a:ext cx="1011017" cy="731866"/>
            </a:xfrm>
            <a:prstGeom prst="flowChartProcess">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t>检查</a:t>
              </a:r>
              <a:endParaRPr lang="en-US" altLang="zh-CN" sz="1600" b="1" dirty="0"/>
            </a:p>
            <a:p>
              <a:pPr algn="ctr"/>
              <a:r>
                <a:rPr lang="zh-CN" altLang="en-US" sz="1600" b="1" dirty="0"/>
                <a:t>中断位</a:t>
              </a:r>
            </a:p>
          </p:txBody>
        </p:sp>
        <p:sp>
          <p:nvSpPr>
            <p:cNvPr id="69" name="流程图: 决策 68">
              <a:extLst>
                <a:ext uri="{FF2B5EF4-FFF2-40B4-BE49-F238E27FC236}">
                  <a16:creationId xmlns:a16="http://schemas.microsoft.com/office/drawing/2014/main" id="{925D24F8-6138-4F7E-B64A-51081EC91E37}"/>
                </a:ext>
              </a:extLst>
            </p:cNvPr>
            <p:cNvSpPr/>
            <p:nvPr/>
          </p:nvSpPr>
          <p:spPr>
            <a:xfrm>
              <a:off x="4747083" y="5386763"/>
              <a:ext cx="1198485" cy="627819"/>
            </a:xfrm>
            <a:prstGeom prst="flowChartDecision">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t>允许中断</a:t>
              </a:r>
            </a:p>
          </p:txBody>
        </p:sp>
        <p:cxnSp>
          <p:nvCxnSpPr>
            <p:cNvPr id="77" name="连接符: 肘形 76">
              <a:extLst>
                <a:ext uri="{FF2B5EF4-FFF2-40B4-BE49-F238E27FC236}">
                  <a16:creationId xmlns:a16="http://schemas.microsoft.com/office/drawing/2014/main" id="{946769A3-BB91-4AE5-BD0D-1A5C0969F044}"/>
                </a:ext>
              </a:extLst>
            </p:cNvPr>
            <p:cNvCxnSpPr>
              <a:cxnSpLocks/>
              <a:stCxn id="69" idx="0"/>
            </p:cNvCxnSpPr>
            <p:nvPr/>
          </p:nvCxnSpPr>
          <p:spPr>
            <a:xfrm rot="16200000" flipH="1" flipV="1">
              <a:off x="3131427" y="3482549"/>
              <a:ext cx="310685" cy="4119112"/>
            </a:xfrm>
            <a:prstGeom prst="bentConnector4">
              <a:avLst>
                <a:gd name="adj1" fmla="val -90724"/>
                <a:gd name="adj2" fmla="val 100163"/>
              </a:avLst>
            </a:prstGeom>
            <a:ln>
              <a:tailEnd type="triangle"/>
            </a:ln>
          </p:spPr>
          <p:style>
            <a:lnRef idx="3">
              <a:schemeClr val="dk1"/>
            </a:lnRef>
            <a:fillRef idx="0">
              <a:schemeClr val="dk1"/>
            </a:fillRef>
            <a:effectRef idx="2">
              <a:schemeClr val="dk1"/>
            </a:effectRef>
            <a:fontRef idx="minor">
              <a:schemeClr val="tx1"/>
            </a:fontRef>
          </p:style>
        </p:cxnSp>
        <p:sp>
          <p:nvSpPr>
            <p:cNvPr id="107" name="流程图: 过程 106">
              <a:extLst>
                <a:ext uri="{FF2B5EF4-FFF2-40B4-BE49-F238E27FC236}">
                  <a16:creationId xmlns:a16="http://schemas.microsoft.com/office/drawing/2014/main" id="{74AB3ECA-5679-4979-BEF1-6A4A4B23030A}"/>
                </a:ext>
              </a:extLst>
            </p:cNvPr>
            <p:cNvSpPr/>
            <p:nvPr/>
          </p:nvSpPr>
          <p:spPr>
            <a:xfrm>
              <a:off x="6268424" y="4223662"/>
              <a:ext cx="1011017" cy="731866"/>
            </a:xfrm>
            <a:prstGeom prst="flowChartProcess">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t>读入中断处理指令</a:t>
              </a:r>
            </a:p>
          </p:txBody>
        </p:sp>
        <p:cxnSp>
          <p:nvCxnSpPr>
            <p:cNvPr id="109" name="直接箭头连接符 108">
              <a:extLst>
                <a:ext uri="{FF2B5EF4-FFF2-40B4-BE49-F238E27FC236}">
                  <a16:creationId xmlns:a16="http://schemas.microsoft.com/office/drawing/2014/main" id="{BED21DDA-BE22-4CDF-95DF-586187AD8388}"/>
                </a:ext>
              </a:extLst>
            </p:cNvPr>
            <p:cNvCxnSpPr>
              <a:stCxn id="69" idx="3"/>
              <a:endCxn id="106" idx="1"/>
            </p:cNvCxnSpPr>
            <p:nvPr/>
          </p:nvCxnSpPr>
          <p:spPr>
            <a:xfrm flipV="1">
              <a:off x="5945568" y="5700672"/>
              <a:ext cx="32439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直接箭头连接符 110">
              <a:extLst>
                <a:ext uri="{FF2B5EF4-FFF2-40B4-BE49-F238E27FC236}">
                  <a16:creationId xmlns:a16="http://schemas.microsoft.com/office/drawing/2014/main" id="{A087ED10-0C7C-4C29-A2DC-8CD8E543F1B5}"/>
                </a:ext>
              </a:extLst>
            </p:cNvPr>
            <p:cNvCxnSpPr>
              <a:stCxn id="106" idx="0"/>
              <a:endCxn id="107" idx="2"/>
            </p:cNvCxnSpPr>
            <p:nvPr/>
          </p:nvCxnSpPr>
          <p:spPr>
            <a:xfrm flipH="1" flipV="1">
              <a:off x="6773933" y="4955528"/>
              <a:ext cx="1539" cy="3792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3" name="连接符: 肘形 112">
              <a:extLst>
                <a:ext uri="{FF2B5EF4-FFF2-40B4-BE49-F238E27FC236}">
                  <a16:creationId xmlns:a16="http://schemas.microsoft.com/office/drawing/2014/main" id="{7C24843E-5911-4632-93BE-716823D0D136}"/>
                </a:ext>
              </a:extLst>
            </p:cNvPr>
            <p:cNvCxnSpPr>
              <a:cxnSpLocks/>
              <a:stCxn id="107" idx="1"/>
            </p:cNvCxnSpPr>
            <p:nvPr/>
          </p:nvCxnSpPr>
          <p:spPr>
            <a:xfrm rot="10800000" flipV="1">
              <a:off x="1227214" y="4589594"/>
              <a:ext cx="5041211" cy="1114303"/>
            </a:xfrm>
            <a:prstGeom prst="bentConnector3">
              <a:avLst>
                <a:gd name="adj1" fmla="val 100070"/>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79785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fade">
                                      <p:cBhvr>
                                        <p:cTn id="17" dur="1000"/>
                                        <p:tgtEl>
                                          <p:spTgt spid="120"/>
                                        </p:tgtEl>
                                      </p:cBhvr>
                                    </p:animEffect>
                                    <p:anim calcmode="lin" valueType="num">
                                      <p:cBhvr>
                                        <p:cTn id="18" dur="1000" fill="hold"/>
                                        <p:tgtEl>
                                          <p:spTgt spid="120"/>
                                        </p:tgtEl>
                                        <p:attrNameLst>
                                          <p:attrName>ppt_x</p:attrName>
                                        </p:attrNameLst>
                                      </p:cBhvr>
                                      <p:tavLst>
                                        <p:tav tm="0">
                                          <p:val>
                                            <p:strVal val="#ppt_x"/>
                                          </p:val>
                                        </p:tav>
                                        <p:tav tm="100000">
                                          <p:val>
                                            <p:strVal val="#ppt_x"/>
                                          </p:val>
                                        </p:tav>
                                      </p:tavLst>
                                    </p:anim>
                                    <p:anim calcmode="lin" valueType="num">
                                      <p:cBhvr>
                                        <p:cTn id="19"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a:extLst>
              <a:ext uri="{FF2B5EF4-FFF2-40B4-BE49-F238E27FC236}">
                <a16:creationId xmlns:a16="http://schemas.microsoft.com/office/drawing/2014/main" id="{41BF480C-EB6B-443F-9ECC-DCA436E96A63}"/>
              </a:ext>
            </a:extLst>
          </p:cNvPr>
          <p:cNvGraphicFramePr/>
          <p:nvPr>
            <p:extLst>
              <p:ext uri="{D42A27DB-BD31-4B8C-83A1-F6EECF244321}">
                <p14:modId xmlns:p14="http://schemas.microsoft.com/office/powerpoint/2010/main" val="1061181623"/>
              </p:ext>
            </p:extLst>
          </p:nvPr>
        </p:nvGraphicFramePr>
        <p:xfrm>
          <a:off x="247916" y="1551473"/>
          <a:ext cx="11944083" cy="5244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646878" cy="461665"/>
          </a:xfrm>
          <a:prstGeom prst="rect">
            <a:avLst/>
          </a:prstGeom>
          <a:noFill/>
        </p:spPr>
        <p:txBody>
          <a:bodyPr wrap="none" rtlCol="0">
            <a:spAutoFit/>
          </a:bodyPr>
          <a:lstStyle/>
          <a:p>
            <a:r>
              <a:rPr lang="zh-CN" altLang="en-US" sz="2400" b="1" dirty="0">
                <a:solidFill>
                  <a:srgbClr val="FF0000"/>
                </a:solidFill>
              </a:rPr>
              <a:t>指令的执行与中断</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8"/>
          <a:stretch>
            <a:fillRect/>
          </a:stretch>
        </p:blipFill>
        <p:spPr>
          <a:xfrm>
            <a:off x="556063" y="667655"/>
            <a:ext cx="861697" cy="861697"/>
          </a:xfrm>
          <a:prstGeom prst="rect">
            <a:avLst/>
          </a:prstGeom>
        </p:spPr>
      </p:pic>
      <p:grpSp>
        <p:nvGrpSpPr>
          <p:cNvPr id="29" name="组合 28">
            <a:extLst>
              <a:ext uri="{FF2B5EF4-FFF2-40B4-BE49-F238E27FC236}">
                <a16:creationId xmlns:a16="http://schemas.microsoft.com/office/drawing/2014/main" id="{2E4ED773-AEE5-4613-B9F0-21EC28D350CA}"/>
              </a:ext>
            </a:extLst>
          </p:cNvPr>
          <p:cNvGrpSpPr/>
          <p:nvPr/>
        </p:nvGrpSpPr>
        <p:grpSpPr>
          <a:xfrm>
            <a:off x="1140824" y="1428270"/>
            <a:ext cx="3437307" cy="1167610"/>
            <a:chOff x="1181133" y="1629674"/>
            <a:chExt cx="3437307" cy="1167610"/>
          </a:xfrm>
        </p:grpSpPr>
        <p:grpSp>
          <p:nvGrpSpPr>
            <p:cNvPr id="33" name="组合 32">
              <a:extLst>
                <a:ext uri="{FF2B5EF4-FFF2-40B4-BE49-F238E27FC236}">
                  <a16:creationId xmlns:a16="http://schemas.microsoft.com/office/drawing/2014/main" id="{0E47C572-7E52-427F-B27C-3C3F6C67ADAA}"/>
                </a:ext>
              </a:extLst>
            </p:cNvPr>
            <p:cNvGrpSpPr/>
            <p:nvPr/>
          </p:nvGrpSpPr>
          <p:grpSpPr>
            <a:xfrm>
              <a:off x="1181133" y="1683370"/>
              <a:ext cx="809837" cy="1113914"/>
              <a:chOff x="611284" y="1140955"/>
              <a:chExt cx="809837" cy="1113914"/>
            </a:xfrm>
          </p:grpSpPr>
          <p:sp>
            <p:nvSpPr>
              <p:cNvPr id="37" name="文本框 36">
                <a:extLst>
                  <a:ext uri="{FF2B5EF4-FFF2-40B4-BE49-F238E27FC236}">
                    <a16:creationId xmlns:a16="http://schemas.microsoft.com/office/drawing/2014/main" id="{E24B63A9-50FA-42AB-B665-0C0A2322D566}"/>
                  </a:ext>
                </a:extLst>
              </p:cNvPr>
              <p:cNvSpPr txBox="1"/>
              <p:nvPr/>
            </p:nvSpPr>
            <p:spPr>
              <a:xfrm>
                <a:off x="611284" y="1184226"/>
                <a:ext cx="809837" cy="769441"/>
              </a:xfrm>
              <a:prstGeom prst="rect">
                <a:avLst/>
              </a:prstGeom>
              <a:noFill/>
            </p:spPr>
            <p:txBody>
              <a:bodyPr wrap="none" rtlCol="0">
                <a:spAutoFit/>
              </a:bodyPr>
              <a:lstStyle/>
              <a:p>
                <a:r>
                  <a:rPr lang="en-US" altLang="zh-CN" sz="4400" dirty="0">
                    <a:solidFill>
                      <a:schemeClr val="accent1">
                        <a:lumMod val="50000"/>
                      </a:schemeClr>
                    </a:solidFill>
                  </a:rPr>
                  <a:t>02</a:t>
                </a:r>
                <a:endParaRPr lang="zh-CN" altLang="en-US" sz="4400" dirty="0">
                  <a:solidFill>
                    <a:schemeClr val="accent1">
                      <a:lumMod val="50000"/>
                    </a:schemeClr>
                  </a:solidFill>
                </a:endParaRPr>
              </a:p>
            </p:txBody>
          </p:sp>
          <p:grpSp>
            <p:nvGrpSpPr>
              <p:cNvPr id="38" name="组合 37">
                <a:extLst>
                  <a:ext uri="{FF2B5EF4-FFF2-40B4-BE49-F238E27FC236}">
                    <a16:creationId xmlns:a16="http://schemas.microsoft.com/office/drawing/2014/main" id="{F96842F7-DA8A-4AC4-B8FD-B8E2131041EE}"/>
                  </a:ext>
                </a:extLst>
              </p:cNvPr>
              <p:cNvGrpSpPr/>
              <p:nvPr/>
            </p:nvGrpSpPr>
            <p:grpSpPr>
              <a:xfrm rot="11641273">
                <a:off x="1059438" y="1140955"/>
                <a:ext cx="246536" cy="1113914"/>
                <a:chOff x="499860" y="916478"/>
                <a:chExt cx="1125740" cy="5086389"/>
              </a:xfrm>
            </p:grpSpPr>
            <p:cxnSp>
              <p:nvCxnSpPr>
                <p:cNvPr id="39" name="直接连接符 38">
                  <a:extLst>
                    <a:ext uri="{FF2B5EF4-FFF2-40B4-BE49-F238E27FC236}">
                      <a16:creationId xmlns:a16="http://schemas.microsoft.com/office/drawing/2014/main" id="{6D9E3A34-C996-4315-9114-7114DFEDFCDD}"/>
                    </a:ext>
                  </a:extLst>
                </p:cNvPr>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40" name="矩形 39">
                  <a:extLst>
                    <a:ext uri="{FF2B5EF4-FFF2-40B4-BE49-F238E27FC236}">
                      <a16:creationId xmlns:a16="http://schemas.microsoft.com/office/drawing/2014/main" id="{BE1D9EE5-40E0-4195-98A9-CF5B21D9FC80}"/>
                    </a:ext>
                  </a:extLst>
                </p:cNvPr>
                <p:cNvSpPr/>
                <p:nvPr/>
              </p:nvSpPr>
              <p:spPr>
                <a:xfrm rot="865294">
                  <a:off x="499860" y="916478"/>
                  <a:ext cx="719665" cy="50725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sp>
          <p:nvSpPr>
            <p:cNvPr id="34" name="矩形 33">
              <a:extLst>
                <a:ext uri="{FF2B5EF4-FFF2-40B4-BE49-F238E27FC236}">
                  <a16:creationId xmlns:a16="http://schemas.microsoft.com/office/drawing/2014/main" id="{BA97FC45-5823-45BC-A6C7-B1AF1FF66288}"/>
                </a:ext>
              </a:extLst>
            </p:cNvPr>
            <p:cNvSpPr/>
            <p:nvPr/>
          </p:nvSpPr>
          <p:spPr>
            <a:xfrm>
              <a:off x="2082196" y="1629674"/>
              <a:ext cx="2031325" cy="524439"/>
            </a:xfrm>
            <a:prstGeom prst="rect">
              <a:avLst/>
            </a:prstGeom>
          </p:spPr>
          <p:txBody>
            <a:bodyPr wrap="none">
              <a:spAutoFit/>
            </a:bodyPr>
            <a:lstStyle/>
            <a:p>
              <a:pPr lvl="0">
                <a:lnSpc>
                  <a:spcPct val="130000"/>
                </a:lnSpc>
              </a:pPr>
              <a:r>
                <a:rPr lang="zh-CN" altLang="en-US" sz="2400" b="1" dirty="0">
                  <a:solidFill>
                    <a:schemeClr val="accent1">
                      <a:lumMod val="50000"/>
                    </a:schemeClr>
                  </a:solidFill>
                </a:rPr>
                <a:t>中断处理过程</a:t>
              </a:r>
              <a:endParaRPr lang="en-US" altLang="zh-CN" sz="2400" b="1" dirty="0">
                <a:solidFill>
                  <a:schemeClr val="accent1">
                    <a:lumMod val="50000"/>
                  </a:schemeClr>
                </a:solidFill>
              </a:endParaRPr>
            </a:p>
          </p:txBody>
        </p:sp>
        <p:sp>
          <p:nvSpPr>
            <p:cNvPr id="35" name="矩形 34">
              <a:extLst>
                <a:ext uri="{FF2B5EF4-FFF2-40B4-BE49-F238E27FC236}">
                  <a16:creationId xmlns:a16="http://schemas.microsoft.com/office/drawing/2014/main" id="{B9EA9B05-1999-4BE3-BE0B-C39A870ADEE8}"/>
                </a:ext>
              </a:extLst>
            </p:cNvPr>
            <p:cNvSpPr/>
            <p:nvPr/>
          </p:nvSpPr>
          <p:spPr>
            <a:xfrm>
              <a:off x="2271328" y="2226884"/>
              <a:ext cx="2347112" cy="362022"/>
            </a:xfrm>
            <a:prstGeom prst="rect">
              <a:avLst/>
            </a:prstGeom>
          </p:spPr>
          <p:txBody>
            <a:bodyPr wrap="square">
              <a:spAutoFit/>
            </a:bodyPr>
            <a:lstStyle/>
            <a:p>
              <a:pPr marL="285750" indent="-285750">
                <a:lnSpc>
                  <a:spcPct val="120000"/>
                </a:lnSpc>
                <a:spcBef>
                  <a:spcPts val="600"/>
                </a:spcBef>
                <a:buFont typeface="Arial" panose="020B0604020202020204" pitchFamily="34" charset="0"/>
                <a:buChar char="•"/>
              </a:pPr>
              <a:r>
                <a:rPr lang="zh-CN" altLang="en-US" sz="1600" b="1" dirty="0"/>
                <a:t>硬件处理、软件过程</a:t>
              </a:r>
            </a:p>
          </p:txBody>
        </p:sp>
      </p:grpSp>
      <p:sp>
        <p:nvSpPr>
          <p:cNvPr id="9" name="矩形: 圆角 8">
            <a:extLst>
              <a:ext uri="{FF2B5EF4-FFF2-40B4-BE49-F238E27FC236}">
                <a16:creationId xmlns:a16="http://schemas.microsoft.com/office/drawing/2014/main" id="{8D97FECB-A022-4CB1-A780-5D486B88A9E3}"/>
              </a:ext>
            </a:extLst>
          </p:cNvPr>
          <p:cNvSpPr/>
          <p:nvPr/>
        </p:nvSpPr>
        <p:spPr>
          <a:xfrm>
            <a:off x="634701" y="2577095"/>
            <a:ext cx="3429937" cy="275566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p>
        </p:txBody>
      </p:sp>
      <p:sp>
        <p:nvSpPr>
          <p:cNvPr id="12" name="文本框 11">
            <a:extLst>
              <a:ext uri="{FF2B5EF4-FFF2-40B4-BE49-F238E27FC236}">
                <a16:creationId xmlns:a16="http://schemas.microsoft.com/office/drawing/2014/main" id="{D263B72E-7048-48FD-A70C-830D1DD2EF6A}"/>
              </a:ext>
            </a:extLst>
          </p:cNvPr>
          <p:cNvSpPr txBox="1"/>
          <p:nvPr/>
        </p:nvSpPr>
        <p:spPr>
          <a:xfrm>
            <a:off x="952621" y="2776944"/>
            <a:ext cx="1210588" cy="498791"/>
          </a:xfrm>
          <a:prstGeom prst="rect">
            <a:avLst/>
          </a:prstGeom>
          <a:noFill/>
        </p:spPr>
        <p:txBody>
          <a:bodyPr wrap="none" rtlCol="0">
            <a:spAutoFit/>
          </a:bodyPr>
          <a:lstStyle/>
          <a:p>
            <a:pPr algn="l">
              <a:lnSpc>
                <a:spcPct val="150000"/>
              </a:lnSpc>
            </a:pPr>
            <a:r>
              <a:rPr lang="zh-CN" altLang="en-US" sz="2000" dirty="0">
                <a:solidFill>
                  <a:schemeClr val="bg1"/>
                </a:solidFill>
              </a:rPr>
              <a:t>硬件处理</a:t>
            </a:r>
          </a:p>
        </p:txBody>
      </p:sp>
    </p:spTree>
    <p:extLst>
      <p:ext uri="{BB962C8B-B14F-4D97-AF65-F5344CB8AC3E}">
        <p14:creationId xmlns:p14="http://schemas.microsoft.com/office/powerpoint/2010/main" val="2234441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1415772" cy="461665"/>
          </a:xfrm>
          <a:prstGeom prst="rect">
            <a:avLst/>
          </a:prstGeom>
          <a:noFill/>
        </p:spPr>
        <p:txBody>
          <a:bodyPr wrap="none" rtlCol="0">
            <a:spAutoFit/>
          </a:bodyPr>
          <a:lstStyle/>
          <a:p>
            <a:r>
              <a:rPr lang="zh-CN" altLang="en-US" sz="2400" b="1" dirty="0">
                <a:solidFill>
                  <a:srgbClr val="FF0000"/>
                </a:solidFill>
              </a:rPr>
              <a:t>系统调用</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9" name="文本框 8">
            <a:extLst>
              <a:ext uri="{FF2B5EF4-FFF2-40B4-BE49-F238E27FC236}">
                <a16:creationId xmlns:a16="http://schemas.microsoft.com/office/drawing/2014/main" id="{9434E682-37EA-45BC-AD25-5D37A1BEBEC9}"/>
              </a:ext>
            </a:extLst>
          </p:cNvPr>
          <p:cNvSpPr txBox="1"/>
          <p:nvPr/>
        </p:nvSpPr>
        <p:spPr>
          <a:xfrm>
            <a:off x="0" y="1628728"/>
            <a:ext cx="12242202" cy="5011821"/>
          </a:xfrm>
          <a:prstGeom prst="rect">
            <a:avLst/>
          </a:prstGeom>
          <a:noFill/>
        </p:spPr>
        <p:txBody>
          <a:bodyPr wrap="square" rtlCol="0">
            <a:spAutoFit/>
          </a:bodyPr>
          <a:lstStyle/>
          <a:p>
            <a:pPr algn="l">
              <a:lnSpc>
                <a:spcPct val="150000"/>
              </a:lnSpc>
            </a:pPr>
            <a:r>
              <a:rPr lang="zh-CN" altLang="en-US" sz="2400" b="1" dirty="0"/>
              <a:t>       系统调用就是用户在程序中调用操作系统提供的一些子功能，系统调用可以被看作是</a:t>
            </a:r>
            <a:r>
              <a:rPr lang="zh-CN" altLang="en-US" sz="2400" b="1" dirty="0">
                <a:solidFill>
                  <a:srgbClr val="FF0000"/>
                </a:solidFill>
              </a:rPr>
              <a:t>特殊的公共子程序</a:t>
            </a:r>
            <a:r>
              <a:rPr lang="zh-CN" altLang="en-US" sz="2400" b="1" dirty="0"/>
              <a:t>。在用户程序中凡是与资源有关的操作都必须通过调用的方式向操作系统提出服务请求并由操作系统代为完成。系统调用</a:t>
            </a:r>
            <a:r>
              <a:rPr lang="zh-CN" altLang="en-US" sz="2400" b="1" dirty="0">
                <a:solidFill>
                  <a:srgbClr val="FF0000"/>
                </a:solidFill>
              </a:rPr>
              <a:t>运行在系统的核心态</a:t>
            </a:r>
            <a:r>
              <a:rPr lang="zh-CN" altLang="en-US" sz="2400" b="1" dirty="0"/>
              <a:t>。</a:t>
            </a:r>
            <a:endParaRPr lang="en-US" altLang="zh-CN" sz="2400" b="1" dirty="0"/>
          </a:p>
          <a:p>
            <a:pPr algn="l">
              <a:lnSpc>
                <a:spcPct val="150000"/>
              </a:lnSpc>
            </a:pPr>
            <a:r>
              <a:rPr lang="en-US" altLang="zh-CN" sz="2400" b="1" dirty="0"/>
              <a:t>       </a:t>
            </a:r>
            <a:r>
              <a:rPr lang="zh-CN" altLang="en-US" sz="2400" b="1" dirty="0"/>
              <a:t>系统调用按功能大致分为如下几类：</a:t>
            </a:r>
            <a:endParaRPr lang="en-US" altLang="zh-CN" sz="2400" b="1" dirty="0"/>
          </a:p>
          <a:p>
            <a:pPr algn="l">
              <a:lnSpc>
                <a:spcPct val="150000"/>
              </a:lnSpc>
            </a:pPr>
            <a:r>
              <a:rPr lang="en-US" altLang="zh-CN" sz="2400" b="1" dirty="0"/>
              <a:t>	</a:t>
            </a:r>
            <a:r>
              <a:rPr lang="zh-CN" altLang="en-US" sz="2400" b="1" dirty="0"/>
              <a:t>设备管理：完成设备的请求和释放，以及设备启动等功能</a:t>
            </a:r>
            <a:endParaRPr lang="en-US" altLang="zh-CN" sz="2400" b="1" dirty="0"/>
          </a:p>
          <a:p>
            <a:pPr algn="l">
              <a:lnSpc>
                <a:spcPct val="150000"/>
              </a:lnSpc>
            </a:pPr>
            <a:r>
              <a:rPr lang="en-US" altLang="zh-CN" sz="2400" b="1" dirty="0"/>
              <a:t>	</a:t>
            </a:r>
            <a:r>
              <a:rPr lang="zh-CN" altLang="en-US" sz="2400" b="1" dirty="0"/>
              <a:t>文件管理：完成文件读、写、创建和删除等功能</a:t>
            </a:r>
            <a:endParaRPr lang="en-US" altLang="zh-CN" sz="2400" b="1" dirty="0"/>
          </a:p>
          <a:p>
            <a:pPr algn="l">
              <a:lnSpc>
                <a:spcPct val="150000"/>
              </a:lnSpc>
            </a:pPr>
            <a:r>
              <a:rPr lang="en-US" altLang="zh-CN" sz="2400" b="1" dirty="0"/>
              <a:t>	</a:t>
            </a:r>
            <a:r>
              <a:rPr lang="zh-CN" altLang="en-US" sz="2400" b="1" dirty="0"/>
              <a:t>进程控制：完成进程创建、撤销、阻塞、唤醒等功能</a:t>
            </a:r>
            <a:endParaRPr lang="en-US" altLang="zh-CN" sz="2400" b="1" dirty="0"/>
          </a:p>
          <a:p>
            <a:pPr algn="l">
              <a:lnSpc>
                <a:spcPct val="150000"/>
              </a:lnSpc>
            </a:pPr>
            <a:r>
              <a:rPr lang="en-US" altLang="zh-CN" sz="2400" b="1" dirty="0"/>
              <a:t>	</a:t>
            </a:r>
            <a:r>
              <a:rPr lang="zh-CN" altLang="en-US" sz="2400" b="1" dirty="0"/>
              <a:t>进程通信：完成进程间的消息传递或信号传递等功能</a:t>
            </a:r>
            <a:endParaRPr lang="en-US" altLang="zh-CN" sz="2400" b="1" dirty="0"/>
          </a:p>
          <a:p>
            <a:pPr algn="l">
              <a:lnSpc>
                <a:spcPct val="150000"/>
              </a:lnSpc>
            </a:pPr>
            <a:r>
              <a:rPr lang="en-US" altLang="zh-CN" sz="2400" b="1" dirty="0"/>
              <a:t>	</a:t>
            </a:r>
            <a:r>
              <a:rPr lang="zh-CN" altLang="en-US" sz="2400" b="1" dirty="0"/>
              <a:t>内存管理：完成内存的分配、回收以及获取作业占用内存区大小及初始地址等功能</a:t>
            </a:r>
          </a:p>
        </p:txBody>
      </p:sp>
    </p:spTree>
    <p:extLst>
      <p:ext uri="{BB962C8B-B14F-4D97-AF65-F5344CB8AC3E}">
        <p14:creationId xmlns:p14="http://schemas.microsoft.com/office/powerpoint/2010/main" val="651936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031325" cy="461665"/>
          </a:xfrm>
          <a:prstGeom prst="rect">
            <a:avLst/>
          </a:prstGeom>
          <a:noFill/>
        </p:spPr>
        <p:txBody>
          <a:bodyPr wrap="none" rtlCol="0">
            <a:spAutoFit/>
          </a:bodyPr>
          <a:lstStyle/>
          <a:p>
            <a:r>
              <a:rPr lang="zh-CN" altLang="en-US" sz="2400" b="1" dirty="0">
                <a:solidFill>
                  <a:srgbClr val="FF0000"/>
                </a:solidFill>
              </a:rPr>
              <a:t>系统运行环境</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9" name="文本框 8">
            <a:extLst>
              <a:ext uri="{FF2B5EF4-FFF2-40B4-BE49-F238E27FC236}">
                <a16:creationId xmlns:a16="http://schemas.microsoft.com/office/drawing/2014/main" id="{9434E682-37EA-45BC-AD25-5D37A1BEBEC9}"/>
              </a:ext>
            </a:extLst>
          </p:cNvPr>
          <p:cNvSpPr txBox="1"/>
          <p:nvPr/>
        </p:nvSpPr>
        <p:spPr>
          <a:xfrm>
            <a:off x="986911" y="1491457"/>
            <a:ext cx="10649026" cy="2807115"/>
          </a:xfrm>
          <a:prstGeom prst="rect">
            <a:avLst/>
          </a:prstGeom>
          <a:noFill/>
        </p:spPr>
        <p:txBody>
          <a:bodyPr wrap="square" rtlCol="0">
            <a:spAutoFit/>
          </a:bodyPr>
          <a:lstStyle/>
          <a:p>
            <a:pPr algn="l">
              <a:lnSpc>
                <a:spcPct val="150000"/>
              </a:lnSpc>
            </a:pPr>
            <a:r>
              <a:rPr lang="zh-CN" altLang="en-US" sz="2000" b="1" dirty="0"/>
              <a:t>       用户通过操作系统运行上层程序，而这个上层程序的运行依赖于操作系统底层管理程序提供服务的支持，当需要管理程序服务时，系统则通过</a:t>
            </a:r>
            <a:r>
              <a:rPr lang="zh-CN" altLang="en-US" sz="2000" b="1" dirty="0">
                <a:solidFill>
                  <a:srgbClr val="FF0000"/>
                </a:solidFill>
              </a:rPr>
              <a:t>硬件中断机制</a:t>
            </a:r>
            <a:r>
              <a:rPr lang="zh-CN" altLang="en-US" sz="2000" b="1" dirty="0"/>
              <a:t>进入核心态，运行管理程序；也可能是程序运行出现异常情况，被动的需要管理程序的服务，这时就通过异常处理来进入核心态。</a:t>
            </a:r>
            <a:endParaRPr lang="en-US" altLang="zh-CN" sz="2000" b="1" dirty="0"/>
          </a:p>
          <a:p>
            <a:pPr algn="l">
              <a:lnSpc>
                <a:spcPct val="150000"/>
              </a:lnSpc>
            </a:pPr>
            <a:r>
              <a:rPr lang="en-US" altLang="zh-CN" sz="2000" b="1" dirty="0"/>
              <a:t>       </a:t>
            </a:r>
            <a:r>
              <a:rPr lang="zh-CN" altLang="en-US" sz="2000" b="1" dirty="0"/>
              <a:t>当管理程序运行结束时，用户程序需要继续运行，则通过相应的保存的程序现场退出中断处理程序或异常处理程序，返回断点处继续执行。</a:t>
            </a:r>
          </a:p>
        </p:txBody>
      </p:sp>
      <p:sp>
        <p:nvSpPr>
          <p:cNvPr id="8" name="流程图: 过程 7">
            <a:extLst>
              <a:ext uri="{FF2B5EF4-FFF2-40B4-BE49-F238E27FC236}">
                <a16:creationId xmlns:a16="http://schemas.microsoft.com/office/drawing/2014/main" id="{3EFE2760-89DE-451C-93C9-C2A7A4C78C9B}"/>
              </a:ext>
            </a:extLst>
          </p:cNvPr>
          <p:cNvSpPr/>
          <p:nvPr/>
        </p:nvSpPr>
        <p:spPr>
          <a:xfrm>
            <a:off x="1065321" y="4298572"/>
            <a:ext cx="9206144" cy="1129910"/>
          </a:xfrm>
          <a:prstGeom prst="flowChartProcess">
            <a:avLst/>
          </a:prstGeom>
          <a:noFill/>
          <a:ln w="19050"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p>
        </p:txBody>
      </p:sp>
      <p:sp>
        <p:nvSpPr>
          <p:cNvPr id="13" name="流程图: 过程 12">
            <a:extLst>
              <a:ext uri="{FF2B5EF4-FFF2-40B4-BE49-F238E27FC236}">
                <a16:creationId xmlns:a16="http://schemas.microsoft.com/office/drawing/2014/main" id="{88B8B9F0-A166-4052-BE9D-EF0630EF94CA}"/>
              </a:ext>
            </a:extLst>
          </p:cNvPr>
          <p:cNvSpPr/>
          <p:nvPr/>
        </p:nvSpPr>
        <p:spPr>
          <a:xfrm>
            <a:off x="1065320" y="5625390"/>
            <a:ext cx="9206145" cy="1129910"/>
          </a:xfrm>
          <a:prstGeom prst="flowChartProcess">
            <a:avLst/>
          </a:prstGeom>
          <a:noFill/>
          <a:ln w="19050"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p>
        </p:txBody>
      </p:sp>
      <p:sp>
        <p:nvSpPr>
          <p:cNvPr id="10" name="流程图: 过程 9">
            <a:extLst>
              <a:ext uri="{FF2B5EF4-FFF2-40B4-BE49-F238E27FC236}">
                <a16:creationId xmlns:a16="http://schemas.microsoft.com/office/drawing/2014/main" id="{C6D44641-99D5-4549-B144-F3AA3D718C7A}"/>
              </a:ext>
            </a:extLst>
          </p:cNvPr>
          <p:cNvSpPr/>
          <p:nvPr/>
        </p:nvSpPr>
        <p:spPr>
          <a:xfrm>
            <a:off x="1417760" y="4785074"/>
            <a:ext cx="2031325" cy="435005"/>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tx1"/>
                </a:solidFill>
              </a:rPr>
              <a:t>非系统调用程序</a:t>
            </a:r>
          </a:p>
        </p:txBody>
      </p:sp>
      <p:sp>
        <p:nvSpPr>
          <p:cNvPr id="15" name="流程图: 过程 14">
            <a:extLst>
              <a:ext uri="{FF2B5EF4-FFF2-40B4-BE49-F238E27FC236}">
                <a16:creationId xmlns:a16="http://schemas.microsoft.com/office/drawing/2014/main" id="{D98EE5CB-C6A4-44DE-B463-824908059A80}"/>
              </a:ext>
            </a:extLst>
          </p:cNvPr>
          <p:cNvSpPr/>
          <p:nvPr/>
        </p:nvSpPr>
        <p:spPr>
          <a:xfrm>
            <a:off x="3976958" y="4785074"/>
            <a:ext cx="2031325" cy="435005"/>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t>准备系统调用</a:t>
            </a:r>
          </a:p>
        </p:txBody>
      </p:sp>
      <p:sp>
        <p:nvSpPr>
          <p:cNvPr id="16" name="流程图: 过程 15">
            <a:extLst>
              <a:ext uri="{FF2B5EF4-FFF2-40B4-BE49-F238E27FC236}">
                <a16:creationId xmlns:a16="http://schemas.microsoft.com/office/drawing/2014/main" id="{AF160824-21AF-4D2A-9BD6-0DDA589F4FE3}"/>
              </a:ext>
            </a:extLst>
          </p:cNvPr>
          <p:cNvSpPr/>
          <p:nvPr/>
        </p:nvSpPr>
        <p:spPr>
          <a:xfrm>
            <a:off x="6008283" y="5972842"/>
            <a:ext cx="2031325" cy="435005"/>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t>执行系统调用</a:t>
            </a:r>
          </a:p>
        </p:txBody>
      </p:sp>
      <p:sp>
        <p:nvSpPr>
          <p:cNvPr id="17" name="流程图: 过程 16">
            <a:extLst>
              <a:ext uri="{FF2B5EF4-FFF2-40B4-BE49-F238E27FC236}">
                <a16:creationId xmlns:a16="http://schemas.microsoft.com/office/drawing/2014/main" id="{4E633682-19CF-495C-8E39-C0E8027EB0A0}"/>
              </a:ext>
            </a:extLst>
          </p:cNvPr>
          <p:cNvSpPr/>
          <p:nvPr/>
        </p:nvSpPr>
        <p:spPr>
          <a:xfrm>
            <a:off x="8039608" y="4785073"/>
            <a:ext cx="2031325" cy="435005"/>
          </a:xfrm>
          <a:prstGeom prst="flowChartProcess">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t>返回用户进程</a:t>
            </a:r>
          </a:p>
        </p:txBody>
      </p:sp>
      <p:cxnSp>
        <p:nvCxnSpPr>
          <p:cNvPr id="12" name="直接箭头连接符 11">
            <a:extLst>
              <a:ext uri="{FF2B5EF4-FFF2-40B4-BE49-F238E27FC236}">
                <a16:creationId xmlns:a16="http://schemas.microsoft.com/office/drawing/2014/main" id="{4672F0C8-3962-4601-B8E5-2BB54D4EE86B}"/>
              </a:ext>
            </a:extLst>
          </p:cNvPr>
          <p:cNvCxnSpPr>
            <a:stCxn id="10" idx="3"/>
            <a:endCxn id="15" idx="1"/>
          </p:cNvCxnSpPr>
          <p:nvPr/>
        </p:nvCxnSpPr>
        <p:spPr>
          <a:xfrm>
            <a:off x="3449085" y="5002577"/>
            <a:ext cx="5278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A4F989CA-285C-4965-81B5-D2BEDB3E1944}"/>
              </a:ext>
            </a:extLst>
          </p:cNvPr>
          <p:cNvCxnSpPr>
            <a:stCxn id="15" idx="2"/>
            <a:endCxn id="16" idx="1"/>
          </p:cNvCxnSpPr>
          <p:nvPr/>
        </p:nvCxnSpPr>
        <p:spPr>
          <a:xfrm>
            <a:off x="4992621" y="5220079"/>
            <a:ext cx="1015662" cy="970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2A4D1177-DCDC-4627-B459-C8EEBE8EE9D5}"/>
              </a:ext>
            </a:extLst>
          </p:cNvPr>
          <p:cNvCxnSpPr>
            <a:stCxn id="16" idx="3"/>
            <a:endCxn id="17" idx="2"/>
          </p:cNvCxnSpPr>
          <p:nvPr/>
        </p:nvCxnSpPr>
        <p:spPr>
          <a:xfrm flipV="1">
            <a:off x="8039608" y="5220078"/>
            <a:ext cx="1015663" cy="970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文本框 21">
            <a:extLst>
              <a:ext uri="{FF2B5EF4-FFF2-40B4-BE49-F238E27FC236}">
                <a16:creationId xmlns:a16="http://schemas.microsoft.com/office/drawing/2014/main" id="{C0615F3B-0B1A-40C6-8378-B10E11C4C790}"/>
              </a:ext>
            </a:extLst>
          </p:cNvPr>
          <p:cNvSpPr txBox="1"/>
          <p:nvPr/>
        </p:nvSpPr>
        <p:spPr>
          <a:xfrm>
            <a:off x="1169025" y="4341775"/>
            <a:ext cx="1005403" cy="417550"/>
          </a:xfrm>
          <a:prstGeom prst="rect">
            <a:avLst/>
          </a:prstGeom>
          <a:noFill/>
        </p:spPr>
        <p:txBody>
          <a:bodyPr wrap="none" rtlCol="0">
            <a:spAutoFit/>
          </a:bodyPr>
          <a:lstStyle/>
          <a:p>
            <a:pPr algn="l">
              <a:lnSpc>
                <a:spcPct val="150000"/>
              </a:lnSpc>
            </a:pPr>
            <a:r>
              <a:rPr lang="zh-CN" altLang="en-US" sz="1600" dirty="0"/>
              <a:t>用户进程</a:t>
            </a:r>
          </a:p>
        </p:txBody>
      </p:sp>
      <p:sp>
        <p:nvSpPr>
          <p:cNvPr id="25" name="文本框 24">
            <a:extLst>
              <a:ext uri="{FF2B5EF4-FFF2-40B4-BE49-F238E27FC236}">
                <a16:creationId xmlns:a16="http://schemas.microsoft.com/office/drawing/2014/main" id="{A358F22E-7512-4930-BC2C-BC31EF0139BB}"/>
              </a:ext>
            </a:extLst>
          </p:cNvPr>
          <p:cNvSpPr txBox="1"/>
          <p:nvPr/>
        </p:nvSpPr>
        <p:spPr>
          <a:xfrm>
            <a:off x="1169024" y="5705212"/>
            <a:ext cx="1005403" cy="417550"/>
          </a:xfrm>
          <a:prstGeom prst="rect">
            <a:avLst/>
          </a:prstGeom>
          <a:noFill/>
        </p:spPr>
        <p:txBody>
          <a:bodyPr wrap="none" rtlCol="0">
            <a:spAutoFit/>
          </a:bodyPr>
          <a:lstStyle/>
          <a:p>
            <a:pPr algn="l">
              <a:lnSpc>
                <a:spcPct val="150000"/>
              </a:lnSpc>
            </a:pPr>
            <a:r>
              <a:rPr lang="zh-CN" altLang="en-US" sz="1600" dirty="0"/>
              <a:t>系统内核</a:t>
            </a:r>
          </a:p>
        </p:txBody>
      </p:sp>
      <p:sp>
        <p:nvSpPr>
          <p:cNvPr id="30" name="文本框 29">
            <a:extLst>
              <a:ext uri="{FF2B5EF4-FFF2-40B4-BE49-F238E27FC236}">
                <a16:creationId xmlns:a16="http://schemas.microsoft.com/office/drawing/2014/main" id="{8DED6FFD-FC40-433C-9159-492A755455CF}"/>
              </a:ext>
            </a:extLst>
          </p:cNvPr>
          <p:cNvSpPr txBox="1"/>
          <p:nvPr/>
        </p:nvSpPr>
        <p:spPr>
          <a:xfrm>
            <a:off x="10520273" y="4654752"/>
            <a:ext cx="800219" cy="417550"/>
          </a:xfrm>
          <a:prstGeom prst="rect">
            <a:avLst/>
          </a:prstGeom>
          <a:noFill/>
        </p:spPr>
        <p:txBody>
          <a:bodyPr wrap="none" rtlCol="0">
            <a:spAutoFit/>
          </a:bodyPr>
          <a:lstStyle/>
          <a:p>
            <a:pPr algn="l">
              <a:lnSpc>
                <a:spcPct val="150000"/>
              </a:lnSpc>
            </a:pPr>
            <a:r>
              <a:rPr lang="zh-CN" altLang="en-US" sz="1600" dirty="0"/>
              <a:t>用户态</a:t>
            </a:r>
          </a:p>
        </p:txBody>
      </p:sp>
      <p:sp>
        <p:nvSpPr>
          <p:cNvPr id="31" name="文本框 30">
            <a:extLst>
              <a:ext uri="{FF2B5EF4-FFF2-40B4-BE49-F238E27FC236}">
                <a16:creationId xmlns:a16="http://schemas.microsoft.com/office/drawing/2014/main" id="{7C462617-364F-43BE-B632-13AC4FA87E9B}"/>
              </a:ext>
            </a:extLst>
          </p:cNvPr>
          <p:cNvSpPr txBox="1"/>
          <p:nvPr/>
        </p:nvSpPr>
        <p:spPr>
          <a:xfrm>
            <a:off x="10520273" y="5772795"/>
            <a:ext cx="800219" cy="417550"/>
          </a:xfrm>
          <a:prstGeom prst="rect">
            <a:avLst/>
          </a:prstGeom>
          <a:noFill/>
        </p:spPr>
        <p:txBody>
          <a:bodyPr wrap="none" rtlCol="0">
            <a:spAutoFit/>
          </a:bodyPr>
          <a:lstStyle/>
          <a:p>
            <a:pPr algn="l">
              <a:lnSpc>
                <a:spcPct val="150000"/>
              </a:lnSpc>
            </a:pPr>
            <a:r>
              <a:rPr lang="zh-CN" altLang="en-US" sz="1600" dirty="0"/>
              <a:t>内核态</a:t>
            </a:r>
          </a:p>
        </p:txBody>
      </p:sp>
      <p:sp>
        <p:nvSpPr>
          <p:cNvPr id="32" name="文本框 31">
            <a:extLst>
              <a:ext uri="{FF2B5EF4-FFF2-40B4-BE49-F238E27FC236}">
                <a16:creationId xmlns:a16="http://schemas.microsoft.com/office/drawing/2014/main" id="{32664C43-E08A-482D-939F-2B76E266164E}"/>
              </a:ext>
            </a:extLst>
          </p:cNvPr>
          <p:cNvSpPr txBox="1"/>
          <p:nvPr/>
        </p:nvSpPr>
        <p:spPr>
          <a:xfrm>
            <a:off x="5202934" y="5130209"/>
            <a:ext cx="595035" cy="417550"/>
          </a:xfrm>
          <a:prstGeom prst="rect">
            <a:avLst/>
          </a:prstGeom>
          <a:noFill/>
        </p:spPr>
        <p:txBody>
          <a:bodyPr wrap="none" rtlCol="0">
            <a:spAutoFit/>
          </a:bodyPr>
          <a:lstStyle/>
          <a:p>
            <a:pPr algn="l">
              <a:lnSpc>
                <a:spcPct val="150000"/>
              </a:lnSpc>
            </a:pPr>
            <a:r>
              <a:rPr lang="zh-CN" altLang="en-US" sz="1600" dirty="0"/>
              <a:t>陷入</a:t>
            </a:r>
          </a:p>
        </p:txBody>
      </p:sp>
      <p:sp>
        <p:nvSpPr>
          <p:cNvPr id="33" name="文本框 32">
            <a:extLst>
              <a:ext uri="{FF2B5EF4-FFF2-40B4-BE49-F238E27FC236}">
                <a16:creationId xmlns:a16="http://schemas.microsoft.com/office/drawing/2014/main" id="{8BBFB17B-3695-49E8-8F3E-ABD585A7E881}"/>
              </a:ext>
            </a:extLst>
          </p:cNvPr>
          <p:cNvSpPr txBox="1"/>
          <p:nvPr/>
        </p:nvSpPr>
        <p:spPr>
          <a:xfrm>
            <a:off x="8460236" y="5625390"/>
            <a:ext cx="595035" cy="417550"/>
          </a:xfrm>
          <a:prstGeom prst="rect">
            <a:avLst/>
          </a:prstGeom>
          <a:noFill/>
        </p:spPr>
        <p:txBody>
          <a:bodyPr wrap="none" rtlCol="0">
            <a:spAutoFit/>
          </a:bodyPr>
          <a:lstStyle/>
          <a:p>
            <a:pPr algn="l">
              <a:lnSpc>
                <a:spcPct val="150000"/>
              </a:lnSpc>
            </a:pPr>
            <a:r>
              <a:rPr lang="zh-CN" altLang="en-US" sz="1600" dirty="0"/>
              <a:t>返回</a:t>
            </a:r>
          </a:p>
        </p:txBody>
      </p:sp>
    </p:spTree>
    <p:extLst>
      <p:ext uri="{BB962C8B-B14F-4D97-AF65-F5344CB8AC3E}">
        <p14:creationId xmlns:p14="http://schemas.microsoft.com/office/powerpoint/2010/main" val="1376342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square" rtlCol="0">
            <a:spAutoFit/>
          </a:bodyPr>
          <a:lstStyle/>
          <a:p>
            <a:r>
              <a:rPr lang="en-US" altLang="zh-CN" dirty="0">
                <a:solidFill>
                  <a:schemeClr val="bg1"/>
                </a:solidFill>
              </a:rPr>
              <a:t>04 </a:t>
            </a:r>
            <a:r>
              <a:rPr lang="zh-CN" altLang="en-US" dirty="0">
                <a:solidFill>
                  <a:schemeClr val="bg1"/>
                </a:solidFill>
              </a:rPr>
              <a:t>运行环境</a:t>
            </a:r>
            <a:r>
              <a:rPr lang="en-US" altLang="zh-CN" dirty="0">
                <a:solidFill>
                  <a:schemeClr val="bg1"/>
                </a:solidFill>
              </a:rPr>
              <a:t> </a:t>
            </a:r>
            <a:endParaRPr lang="zh-CN" altLang="en-US" dirty="0">
              <a:solidFill>
                <a:schemeClr val="bg1"/>
              </a:solidFill>
            </a:endParaRPr>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1415772" cy="461665"/>
          </a:xfrm>
          <a:prstGeom prst="rect">
            <a:avLst/>
          </a:prstGeom>
          <a:noFill/>
        </p:spPr>
        <p:txBody>
          <a:bodyPr wrap="none" rtlCol="0">
            <a:spAutoFit/>
          </a:bodyPr>
          <a:lstStyle/>
          <a:p>
            <a:r>
              <a:rPr lang="zh-CN" altLang="en-US" sz="2400" b="1" dirty="0">
                <a:solidFill>
                  <a:srgbClr val="FF0000"/>
                </a:solidFill>
              </a:rPr>
              <a:t>系统架构</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pic>
        <p:nvPicPr>
          <p:cNvPr id="10" name="图片 9">
            <a:extLst>
              <a:ext uri="{FF2B5EF4-FFF2-40B4-BE49-F238E27FC236}">
                <a16:creationId xmlns:a16="http://schemas.microsoft.com/office/drawing/2014/main" id="{B199A5FD-89DA-44DB-8EA4-338A7BD10B97}"/>
              </a:ext>
            </a:extLst>
          </p:cNvPr>
          <p:cNvPicPr>
            <a:picLocks noChangeAspect="1"/>
          </p:cNvPicPr>
          <p:nvPr/>
        </p:nvPicPr>
        <p:blipFill rotWithShape="1">
          <a:blip r:embed="rId4"/>
          <a:srcRect b="13139"/>
          <a:stretch/>
        </p:blipFill>
        <p:spPr>
          <a:xfrm>
            <a:off x="2833532" y="1429519"/>
            <a:ext cx="6283033" cy="5270082"/>
          </a:xfrm>
          <a:prstGeom prst="rect">
            <a:avLst/>
          </a:prstGeom>
        </p:spPr>
      </p:pic>
    </p:spTree>
    <p:extLst>
      <p:ext uri="{BB962C8B-B14F-4D97-AF65-F5344CB8AC3E}">
        <p14:creationId xmlns:p14="http://schemas.microsoft.com/office/powerpoint/2010/main" val="3687731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01</a:t>
            </a:r>
            <a:endParaRPr lang="zh-CN" altLang="en-US" dirty="0"/>
          </a:p>
        </p:txBody>
      </p:sp>
      <p:sp>
        <p:nvSpPr>
          <p:cNvPr id="3" name="文本框 2"/>
          <p:cNvSpPr txBox="1"/>
          <p:nvPr/>
        </p:nvSpPr>
        <p:spPr>
          <a:xfrm>
            <a:off x="324197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02</a:t>
            </a:r>
            <a:endParaRPr lang="zh-CN" altLang="en-US" dirty="0"/>
          </a:p>
        </p:txBody>
      </p:sp>
      <p:sp>
        <p:nvSpPr>
          <p:cNvPr id="4" name="文本框 3"/>
          <p:cNvSpPr txBox="1"/>
          <p:nvPr/>
        </p:nvSpPr>
        <p:spPr>
          <a:xfrm>
            <a:off x="537849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03</a:t>
            </a:r>
            <a:endParaRPr lang="zh-CN" altLang="en-US" dirty="0"/>
          </a:p>
        </p:txBody>
      </p:sp>
      <p:sp>
        <p:nvSpPr>
          <p:cNvPr id="5" name="文本框 4"/>
          <p:cNvSpPr txBox="1"/>
          <p:nvPr/>
        </p:nvSpPr>
        <p:spPr>
          <a:xfrm>
            <a:off x="7515017" y="1744135"/>
            <a:ext cx="1435008" cy="1446550"/>
          </a:xfrm>
          <a:prstGeom prst="rect">
            <a:avLst/>
          </a:prstGeom>
          <a:noFill/>
        </p:spPr>
        <p:txBody>
          <a:bodyPr wrap="none" rtlCol="0">
            <a:spAutoFit/>
          </a:bodyPr>
          <a:lstStyle>
            <a:defPPr>
              <a:defRPr lang="zh-CN"/>
            </a:defPPr>
            <a:lvl1pPr>
              <a:defRPr sz="8800">
                <a:solidFill>
                  <a:schemeClr val="accent1">
                    <a:lumMod val="50000"/>
                    <a:alpha val="30000"/>
                  </a:schemeClr>
                </a:solidFill>
              </a:defRPr>
            </a:lvl1pPr>
          </a:lstStyle>
          <a:p>
            <a:r>
              <a:rPr lang="en-US" altLang="zh-CN" dirty="0"/>
              <a:t>04</a:t>
            </a:r>
            <a:endParaRPr lang="zh-CN" altLang="en-US" dirty="0"/>
          </a:p>
        </p:txBody>
      </p:sp>
      <p:sp>
        <p:nvSpPr>
          <p:cNvPr id="6" name="文本框 5"/>
          <p:cNvSpPr txBox="1"/>
          <p:nvPr/>
        </p:nvSpPr>
        <p:spPr>
          <a:xfrm>
            <a:off x="9651537" y="1744135"/>
            <a:ext cx="1435008" cy="1446550"/>
          </a:xfrm>
          <a:prstGeom prst="rect">
            <a:avLst/>
          </a:prstGeom>
          <a:noFill/>
        </p:spPr>
        <p:txBody>
          <a:bodyPr wrap="none" rtlCol="0">
            <a:spAutoFit/>
          </a:bodyPr>
          <a:lstStyle>
            <a:defPPr>
              <a:defRPr lang="zh-CN"/>
            </a:defPPr>
            <a:lvl1pPr>
              <a:defRPr sz="8800">
                <a:solidFill>
                  <a:schemeClr val="accent1">
                    <a:lumMod val="50000"/>
                  </a:schemeClr>
                </a:solidFill>
              </a:defRPr>
            </a:lvl1pPr>
          </a:lstStyle>
          <a:p>
            <a:r>
              <a:rPr lang="en-US" altLang="zh-CN" dirty="0"/>
              <a:t>05</a:t>
            </a:r>
            <a:endParaRPr lang="zh-CN" altLang="en-US" dirty="0"/>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第一章  绪论</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93C9166-049A-473F-BD85-00AC8D4C8623}"/>
              </a:ext>
            </a:extLst>
          </p:cNvPr>
          <p:cNvSpPr txBox="1"/>
          <p:nvPr/>
        </p:nvSpPr>
        <p:spPr>
          <a:xfrm>
            <a:off x="997364" y="5093216"/>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基本概念</a:t>
            </a:r>
          </a:p>
        </p:txBody>
      </p:sp>
      <p:sp>
        <p:nvSpPr>
          <p:cNvPr id="31" name="文本框 30">
            <a:extLst>
              <a:ext uri="{FF2B5EF4-FFF2-40B4-BE49-F238E27FC236}">
                <a16:creationId xmlns:a16="http://schemas.microsoft.com/office/drawing/2014/main" id="{77655B12-47AA-4EB6-B49A-35DFAC98C60A}"/>
              </a:ext>
            </a:extLst>
          </p:cNvPr>
          <p:cNvSpPr txBox="1"/>
          <p:nvPr/>
        </p:nvSpPr>
        <p:spPr>
          <a:xfrm>
            <a:off x="3123048"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发展历程</a:t>
            </a:r>
          </a:p>
        </p:txBody>
      </p:sp>
      <p:sp>
        <p:nvSpPr>
          <p:cNvPr id="32" name="文本框 31">
            <a:extLst>
              <a:ext uri="{FF2B5EF4-FFF2-40B4-BE49-F238E27FC236}">
                <a16:creationId xmlns:a16="http://schemas.microsoft.com/office/drawing/2014/main" id="{309C8AFE-CC32-4C8E-83B1-6F932E8DB0D2}"/>
              </a:ext>
            </a:extLst>
          </p:cNvPr>
          <p:cNvSpPr txBox="1"/>
          <p:nvPr/>
        </p:nvSpPr>
        <p:spPr>
          <a:xfrm>
            <a:off x="5248731"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基本类型</a:t>
            </a:r>
          </a:p>
        </p:txBody>
      </p:sp>
      <p:sp>
        <p:nvSpPr>
          <p:cNvPr id="33" name="文本框 32">
            <a:extLst>
              <a:ext uri="{FF2B5EF4-FFF2-40B4-BE49-F238E27FC236}">
                <a16:creationId xmlns:a16="http://schemas.microsoft.com/office/drawing/2014/main" id="{A1272923-0DFC-4710-AFC9-244E96739E5F}"/>
              </a:ext>
            </a:extLst>
          </p:cNvPr>
          <p:cNvSpPr txBox="1"/>
          <p:nvPr/>
        </p:nvSpPr>
        <p:spPr>
          <a:xfrm>
            <a:off x="7374415"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运行环境</a:t>
            </a:r>
          </a:p>
        </p:txBody>
      </p:sp>
      <p:sp>
        <p:nvSpPr>
          <p:cNvPr id="34" name="文本框 33">
            <a:extLst>
              <a:ext uri="{FF2B5EF4-FFF2-40B4-BE49-F238E27FC236}">
                <a16:creationId xmlns:a16="http://schemas.microsoft.com/office/drawing/2014/main" id="{CB5D2322-4D90-4A08-87C9-042E69264080}"/>
              </a:ext>
            </a:extLst>
          </p:cNvPr>
          <p:cNvSpPr txBox="1"/>
          <p:nvPr/>
        </p:nvSpPr>
        <p:spPr>
          <a:xfrm>
            <a:off x="9500099" y="5093218"/>
            <a:ext cx="1415772" cy="830997"/>
          </a:xfrm>
          <a:prstGeom prst="rect">
            <a:avLst/>
          </a:prstGeom>
          <a:noFill/>
        </p:spPr>
        <p:txBody>
          <a:bodyPr wrap="none" rtlCol="0">
            <a:spAutoFit/>
          </a:bodyPr>
          <a:lstStyle>
            <a:defPPr>
              <a:defRPr lang="zh-CN"/>
            </a:defPPr>
            <a:lvl1pPr>
              <a:defRPr sz="2400" b="1">
                <a:solidFill>
                  <a:schemeClr val="accent1">
                    <a:lumMod val="50000"/>
                  </a:schemeClr>
                </a:solidFill>
              </a:defRPr>
            </a:lvl1pPr>
          </a:lstStyle>
          <a:p>
            <a:r>
              <a:rPr lang="zh-CN" altLang="en-US" dirty="0"/>
              <a:t>操作系统</a:t>
            </a:r>
            <a:endParaRPr lang="en-US" altLang="zh-CN" dirty="0"/>
          </a:p>
          <a:p>
            <a:r>
              <a:rPr lang="zh-CN" altLang="en-US" dirty="0"/>
              <a:t>体系结构</a:t>
            </a:r>
          </a:p>
        </p:txBody>
      </p:sp>
    </p:spTree>
    <p:extLst>
      <p:ext uri="{BB962C8B-B14F-4D97-AF65-F5344CB8AC3E}">
        <p14:creationId xmlns:p14="http://schemas.microsoft.com/office/powerpoint/2010/main" val="1050776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none" rtlCol="0">
            <a:spAutoFit/>
          </a:bodyPr>
          <a:lstStyle/>
          <a:p>
            <a:r>
              <a:rPr lang="en-US" altLang="zh-CN" dirty="0"/>
              <a:t>04 </a:t>
            </a:r>
            <a:r>
              <a:rPr lang="zh-CN" altLang="en-US" dirty="0"/>
              <a:t>运行环境</a:t>
            </a:r>
            <a:r>
              <a:rPr lang="en-US" altLang="zh-CN" dirty="0"/>
              <a:t> </a:t>
            </a:r>
            <a:endParaRPr lang="zh-CN" altLang="en-US"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a:noFill/>
        </p:spPr>
        <p:txBody>
          <a:bodyPr wrap="square" rtlCol="0">
            <a:spAutoFit/>
          </a:bodyPr>
          <a:lstStyle/>
          <a:p>
            <a:r>
              <a:rPr lang="en-US" altLang="zh-CN" dirty="0">
                <a:solidFill>
                  <a:schemeClr val="bg1"/>
                </a:solidFill>
              </a:rPr>
              <a:t>05 </a:t>
            </a:r>
            <a:r>
              <a:rPr lang="zh-CN" altLang="en-US" dirty="0">
                <a:solidFill>
                  <a:schemeClr val="bg1"/>
                </a:solidFill>
              </a:rPr>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1415772" cy="461665"/>
          </a:xfrm>
          <a:prstGeom prst="rect">
            <a:avLst/>
          </a:prstGeom>
          <a:noFill/>
        </p:spPr>
        <p:txBody>
          <a:bodyPr wrap="none" rtlCol="0">
            <a:spAutoFit/>
          </a:bodyPr>
          <a:lstStyle/>
          <a:p>
            <a:r>
              <a:rPr lang="zh-CN" altLang="en-US" sz="2400" b="1" dirty="0">
                <a:solidFill>
                  <a:srgbClr val="FF0000"/>
                </a:solidFill>
              </a:rPr>
              <a:t>松散结构</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26" name="TextBox 41">
            <a:extLst>
              <a:ext uri="{FF2B5EF4-FFF2-40B4-BE49-F238E27FC236}">
                <a16:creationId xmlns:a16="http://schemas.microsoft.com/office/drawing/2014/main" id="{98603C95-0BE8-47A2-AAEC-B6E2D14B03C7}"/>
              </a:ext>
            </a:extLst>
          </p:cNvPr>
          <p:cNvSpPr txBox="1"/>
          <p:nvPr/>
        </p:nvSpPr>
        <p:spPr>
          <a:xfrm>
            <a:off x="1319950" y="1829629"/>
            <a:ext cx="8215338" cy="769441"/>
          </a:xfrm>
          <a:prstGeom prst="rect">
            <a:avLst/>
          </a:prstGeom>
          <a:noFill/>
        </p:spPr>
        <p:txBody>
          <a:bodyPr wrap="square" rtlCol="0">
            <a:spAutoFit/>
          </a:bodyPr>
          <a:lstStyle/>
          <a:p>
            <a:pPr marL="342900" lvl="1" indent="-342900">
              <a:spcBef>
                <a:spcPct val="20000"/>
              </a:spcBef>
              <a:buClr>
                <a:srgbClr val="FFFF66"/>
              </a:buClr>
            </a:pPr>
            <a:r>
              <a:rPr lang="zh-CN" altLang="en-US" sz="2000" b="1" dirty="0">
                <a:latin typeface="+mn-ea"/>
              </a:rPr>
              <a:t>■ </a:t>
            </a:r>
            <a:r>
              <a:rPr lang="zh-CN" altLang="en-US" sz="2000" b="1" dirty="0">
                <a:latin typeface="+mn-ea"/>
                <a:sym typeface="Lucida Sans" pitchFamily="34" charset="0"/>
              </a:rPr>
              <a:t>MS-DOS – 在最小的空间，设计用于提供大部分功能 (1981~1994)</a:t>
            </a:r>
          </a:p>
          <a:p>
            <a:pPr marL="342900" indent="-342900">
              <a:spcBef>
                <a:spcPct val="20000"/>
              </a:spcBef>
              <a:buClr>
                <a:srgbClr val="FFFF66"/>
              </a:buClr>
            </a:pPr>
            <a:endParaRPr lang="en-US" altLang="zh-CN" sz="2000" b="1" dirty="0">
              <a:latin typeface="+mn-ea"/>
              <a:sym typeface="MS PGothic" pitchFamily="34" charset="-128"/>
            </a:endParaRPr>
          </a:p>
        </p:txBody>
      </p:sp>
      <p:sp>
        <p:nvSpPr>
          <p:cNvPr id="27" name="TextBox 42">
            <a:extLst>
              <a:ext uri="{FF2B5EF4-FFF2-40B4-BE49-F238E27FC236}">
                <a16:creationId xmlns:a16="http://schemas.microsoft.com/office/drawing/2014/main" id="{30402098-3893-457C-9CE9-D257248D0155}"/>
              </a:ext>
            </a:extLst>
          </p:cNvPr>
          <p:cNvSpPr txBox="1"/>
          <p:nvPr/>
        </p:nvSpPr>
        <p:spPr>
          <a:xfrm>
            <a:off x="1899644" y="2427905"/>
            <a:ext cx="7207048" cy="400110"/>
          </a:xfrm>
          <a:prstGeom prst="rect">
            <a:avLst/>
          </a:prstGeom>
          <a:noFill/>
        </p:spPr>
        <p:txBody>
          <a:bodyPr wrap="square" rtlCol="0">
            <a:spAutoFit/>
          </a:bodyPr>
          <a:lstStyle/>
          <a:p>
            <a:pPr marL="342900" indent="-342900">
              <a:spcBef>
                <a:spcPct val="20000"/>
              </a:spcBef>
              <a:buClr>
                <a:srgbClr val="FFFF66"/>
              </a:buClr>
            </a:pPr>
            <a:r>
              <a:rPr lang="zh-CN" altLang="en-US" sz="2000" b="1" dirty="0">
                <a:latin typeface="+mn-ea"/>
                <a:sym typeface="Lucida Sans" pitchFamily="34" charset="0"/>
              </a:rPr>
              <a:t>没有拆分为模块</a:t>
            </a:r>
            <a:endParaRPr lang="en-US" altLang="zh-CN" sz="2000" b="1" dirty="0">
              <a:latin typeface="+mn-ea"/>
              <a:sym typeface="MS PGothic" pitchFamily="34" charset="-128"/>
            </a:endParaRPr>
          </a:p>
        </p:txBody>
      </p:sp>
      <p:pic>
        <p:nvPicPr>
          <p:cNvPr id="28" name="图片 27" descr="小点1.png">
            <a:extLst>
              <a:ext uri="{FF2B5EF4-FFF2-40B4-BE49-F238E27FC236}">
                <a16:creationId xmlns:a16="http://schemas.microsoft.com/office/drawing/2014/main" id="{2B09367B-D724-4C85-BCE2-9F0A90A57BE9}"/>
              </a:ext>
            </a:extLst>
          </p:cNvPr>
          <p:cNvPicPr>
            <a:picLocks noChangeAspect="1"/>
          </p:cNvPicPr>
          <p:nvPr/>
        </p:nvPicPr>
        <p:blipFill>
          <a:blip r:embed="rId4" cstate="print"/>
          <a:stretch>
            <a:fillRect/>
          </a:stretch>
        </p:blipFill>
        <p:spPr>
          <a:xfrm>
            <a:off x="1748578" y="2564660"/>
            <a:ext cx="151066" cy="148997"/>
          </a:xfrm>
          <a:prstGeom prst="rect">
            <a:avLst/>
          </a:prstGeom>
        </p:spPr>
      </p:pic>
      <p:pic>
        <p:nvPicPr>
          <p:cNvPr id="29" name="Picture 7" descr="1721235608759140.png">
            <a:extLst>
              <a:ext uri="{FF2B5EF4-FFF2-40B4-BE49-F238E27FC236}">
                <a16:creationId xmlns:a16="http://schemas.microsoft.com/office/drawing/2014/main" id="{2BD73F59-04EA-463F-A41D-9EE3A4D09501}"/>
              </a:ext>
            </a:extLst>
          </p:cNvPr>
          <p:cNvPicPr>
            <a:picLocks noChangeAspect="1" noChangeArrowheads="1"/>
          </p:cNvPicPr>
          <p:nvPr/>
        </p:nvPicPr>
        <p:blipFill>
          <a:blip r:embed="rId5" cstate="print"/>
          <a:stretch>
            <a:fillRect/>
          </a:stretch>
        </p:blipFill>
        <p:spPr bwMode="auto">
          <a:xfrm>
            <a:off x="1898727" y="4054568"/>
            <a:ext cx="3100715" cy="2543173"/>
          </a:xfrm>
          <a:prstGeom prst="rect">
            <a:avLst/>
          </a:prstGeom>
          <a:noFill/>
          <a:ln w="9525">
            <a:noFill/>
            <a:miter lim="800000"/>
            <a:headEnd/>
            <a:tailEnd/>
          </a:ln>
        </p:spPr>
      </p:pic>
      <p:pic>
        <p:nvPicPr>
          <p:cNvPr id="34" name="Picture 8" descr="1741235608759140.png">
            <a:extLst>
              <a:ext uri="{FF2B5EF4-FFF2-40B4-BE49-F238E27FC236}">
                <a16:creationId xmlns:a16="http://schemas.microsoft.com/office/drawing/2014/main" id="{665036C2-2335-4055-B872-2CE25BC2A48D}"/>
              </a:ext>
            </a:extLst>
          </p:cNvPr>
          <p:cNvPicPr>
            <a:picLocks noChangeAspect="1" noChangeArrowheads="1"/>
          </p:cNvPicPr>
          <p:nvPr/>
        </p:nvPicPr>
        <p:blipFill>
          <a:blip r:embed="rId6" cstate="print"/>
          <a:stretch>
            <a:fillRect/>
          </a:stretch>
        </p:blipFill>
        <p:spPr bwMode="auto">
          <a:xfrm>
            <a:off x="6365866" y="3858255"/>
            <a:ext cx="2740826" cy="2631796"/>
          </a:xfrm>
          <a:prstGeom prst="rect">
            <a:avLst/>
          </a:prstGeom>
          <a:noFill/>
          <a:ln w="9525">
            <a:noFill/>
            <a:miter lim="800000"/>
            <a:headEnd/>
            <a:tailEnd/>
          </a:ln>
        </p:spPr>
      </p:pic>
      <p:sp>
        <p:nvSpPr>
          <p:cNvPr id="35" name="TextBox 12">
            <a:extLst>
              <a:ext uri="{FF2B5EF4-FFF2-40B4-BE49-F238E27FC236}">
                <a16:creationId xmlns:a16="http://schemas.microsoft.com/office/drawing/2014/main" id="{29C452D8-6C22-42CE-B098-E732197E1445}"/>
              </a:ext>
            </a:extLst>
          </p:cNvPr>
          <p:cNvSpPr txBox="1"/>
          <p:nvPr/>
        </p:nvSpPr>
        <p:spPr>
          <a:xfrm>
            <a:off x="1898727" y="3056960"/>
            <a:ext cx="8052224" cy="400110"/>
          </a:xfrm>
          <a:prstGeom prst="rect">
            <a:avLst/>
          </a:prstGeom>
          <a:noFill/>
        </p:spPr>
        <p:txBody>
          <a:bodyPr wrap="square" rtlCol="0">
            <a:spAutoFit/>
          </a:bodyPr>
          <a:lstStyle/>
          <a:p>
            <a:pPr marL="0" lvl="2">
              <a:spcBef>
                <a:spcPct val="20000"/>
              </a:spcBef>
              <a:buClr>
                <a:srgbClr val="FFFF66"/>
              </a:buClr>
            </a:pPr>
            <a:r>
              <a:rPr lang="zh-CN" altLang="en-US" sz="2000" b="1" dirty="0">
                <a:latin typeface="+mn-ea"/>
                <a:sym typeface="Lucida Sans" pitchFamily="34" charset="0"/>
              </a:rPr>
              <a:t>虽然 MS-DOS 在接口和功能水平没有很好地分离，主要用汇编编写</a:t>
            </a:r>
            <a:endParaRPr lang="zh-CN" altLang="en-US" sz="2000" b="1" dirty="0">
              <a:latin typeface="+mn-ea"/>
            </a:endParaRPr>
          </a:p>
        </p:txBody>
      </p:sp>
      <p:pic>
        <p:nvPicPr>
          <p:cNvPr id="37" name="图片 36" descr="小点1.png">
            <a:extLst>
              <a:ext uri="{FF2B5EF4-FFF2-40B4-BE49-F238E27FC236}">
                <a16:creationId xmlns:a16="http://schemas.microsoft.com/office/drawing/2014/main" id="{F9816B1F-CD32-4A71-BE73-966BB4723C63}"/>
              </a:ext>
            </a:extLst>
          </p:cNvPr>
          <p:cNvPicPr>
            <a:picLocks noChangeAspect="1"/>
          </p:cNvPicPr>
          <p:nvPr/>
        </p:nvPicPr>
        <p:blipFill>
          <a:blip r:embed="rId4" cstate="print"/>
          <a:stretch>
            <a:fillRect/>
          </a:stretch>
        </p:blipFill>
        <p:spPr>
          <a:xfrm>
            <a:off x="1747661" y="3193715"/>
            <a:ext cx="151066" cy="148997"/>
          </a:xfrm>
          <a:prstGeom prst="rect">
            <a:avLst/>
          </a:prstGeom>
        </p:spPr>
      </p:pic>
    </p:spTree>
    <p:extLst>
      <p:ext uri="{BB962C8B-B14F-4D97-AF65-F5344CB8AC3E}">
        <p14:creationId xmlns:p14="http://schemas.microsoft.com/office/powerpoint/2010/main" val="1087707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none" rtlCol="0">
            <a:spAutoFit/>
          </a:bodyPr>
          <a:lstStyle/>
          <a:p>
            <a:r>
              <a:rPr lang="en-US" altLang="zh-CN" dirty="0"/>
              <a:t>04 </a:t>
            </a:r>
            <a:r>
              <a:rPr lang="zh-CN" altLang="en-US" dirty="0"/>
              <a:t>运行环境</a:t>
            </a:r>
            <a:r>
              <a:rPr lang="en-US" altLang="zh-CN" dirty="0"/>
              <a:t> </a:t>
            </a:r>
            <a:endParaRPr lang="zh-CN" altLang="en-US"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a:noFill/>
        </p:spPr>
        <p:txBody>
          <a:bodyPr wrap="square" rtlCol="0">
            <a:spAutoFit/>
          </a:bodyPr>
          <a:lstStyle/>
          <a:p>
            <a:r>
              <a:rPr lang="en-US" altLang="zh-CN" dirty="0">
                <a:solidFill>
                  <a:schemeClr val="bg1"/>
                </a:solidFill>
              </a:rPr>
              <a:t>05 </a:t>
            </a:r>
            <a:r>
              <a:rPr lang="zh-CN" altLang="en-US" dirty="0">
                <a:solidFill>
                  <a:schemeClr val="bg1"/>
                </a:solidFill>
              </a:rPr>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031325" cy="461665"/>
          </a:xfrm>
          <a:prstGeom prst="rect">
            <a:avLst/>
          </a:prstGeom>
          <a:noFill/>
        </p:spPr>
        <p:txBody>
          <a:bodyPr wrap="none" rtlCol="0">
            <a:spAutoFit/>
          </a:bodyPr>
          <a:lstStyle/>
          <a:p>
            <a:r>
              <a:rPr lang="zh-CN" altLang="en-US" sz="2400" b="1" dirty="0">
                <a:solidFill>
                  <a:srgbClr val="FF0000"/>
                </a:solidFill>
              </a:rPr>
              <a:t>模块组合结构</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8" name="文本框 7">
            <a:extLst>
              <a:ext uri="{FF2B5EF4-FFF2-40B4-BE49-F238E27FC236}">
                <a16:creationId xmlns:a16="http://schemas.microsoft.com/office/drawing/2014/main" id="{324819D7-1BF7-4C06-B7BB-8B1C6A3DFADF}"/>
              </a:ext>
            </a:extLst>
          </p:cNvPr>
          <p:cNvSpPr txBox="1"/>
          <p:nvPr/>
        </p:nvSpPr>
        <p:spPr>
          <a:xfrm>
            <a:off x="784540" y="1793321"/>
            <a:ext cx="10840014" cy="390504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latin typeface="+mn-ea"/>
                <a:sym typeface="Lucida Sans" pitchFamily="34" charset="0"/>
              </a:rPr>
              <a:t>软件工程出现以前的早期操作系统</a:t>
            </a:r>
            <a:endParaRPr lang="en-US" altLang="zh-CN" sz="2400" b="1" dirty="0">
              <a:latin typeface="+mn-ea"/>
              <a:sym typeface="Lucida Sans" pitchFamily="34" charset="0"/>
            </a:endParaRPr>
          </a:p>
          <a:p>
            <a:pPr marL="342900" indent="-342900">
              <a:lnSpc>
                <a:spcPct val="150000"/>
              </a:lnSpc>
              <a:buFont typeface="Wingdings" panose="05000000000000000000" pitchFamily="2" charset="2"/>
              <a:buChar char="Ø"/>
            </a:pPr>
            <a:r>
              <a:rPr lang="zh-CN" altLang="en-US" sz="2400" b="1" dirty="0">
                <a:latin typeface="+mn-ea"/>
                <a:sym typeface="MS PGothic" pitchFamily="34" charset="-128"/>
              </a:rPr>
              <a:t>系统中的每一个模块都根据他们要完成的功能来划分</a:t>
            </a:r>
            <a:endParaRPr lang="en-US" altLang="zh-CN" sz="2400" b="1" dirty="0">
              <a:latin typeface="+mn-ea"/>
              <a:sym typeface="MS PGothic" pitchFamily="34" charset="-128"/>
            </a:endParaRPr>
          </a:p>
          <a:p>
            <a:pPr marL="342900" indent="-342900">
              <a:lnSpc>
                <a:spcPct val="150000"/>
              </a:lnSpc>
              <a:buFont typeface="Wingdings" panose="05000000000000000000" pitchFamily="2" charset="2"/>
              <a:buChar char="Ø"/>
            </a:pPr>
            <a:r>
              <a:rPr lang="zh-CN" altLang="en-US" sz="2400" b="1" dirty="0">
                <a:latin typeface="+mn-ea"/>
                <a:sym typeface="MS PGothic" pitchFamily="34" charset="-128"/>
              </a:rPr>
              <a:t>这些模块再按照一定的结构方式组合起来，协同完成整个系统的功能</a:t>
            </a:r>
            <a:endParaRPr lang="en-US" altLang="zh-CN" sz="2400" b="1" dirty="0">
              <a:latin typeface="+mn-ea"/>
              <a:sym typeface="MS PGothic" pitchFamily="34" charset="-128"/>
            </a:endParaRPr>
          </a:p>
          <a:p>
            <a:pPr marL="800089" lvl="1" indent="-342900">
              <a:lnSpc>
                <a:spcPct val="150000"/>
              </a:lnSpc>
              <a:buFont typeface="Wingdings" panose="05000000000000000000" pitchFamily="2" charset="2"/>
              <a:buChar char="ü"/>
            </a:pPr>
            <a:r>
              <a:rPr lang="zh-CN" altLang="en-US" sz="2400" b="1" dirty="0">
                <a:latin typeface="+mn-ea"/>
                <a:sym typeface="MS PGothic" pitchFamily="34" charset="-128"/>
              </a:rPr>
              <a:t>优点：结构紧密，接口简单，系统效率相对较高</a:t>
            </a:r>
            <a:endParaRPr lang="en-US" altLang="zh-CN" sz="2400" b="1" dirty="0">
              <a:latin typeface="+mn-ea"/>
              <a:sym typeface="MS PGothic" pitchFamily="34" charset="-128"/>
            </a:endParaRPr>
          </a:p>
          <a:p>
            <a:pPr marL="800089" lvl="1" indent="-342900">
              <a:lnSpc>
                <a:spcPct val="150000"/>
              </a:lnSpc>
              <a:buFont typeface="Wingdings" panose="05000000000000000000" pitchFamily="2" charset="2"/>
              <a:buChar char="ü"/>
            </a:pPr>
            <a:r>
              <a:rPr lang="zh-CN" altLang="en-US" sz="2400" b="1" dirty="0">
                <a:latin typeface="+mn-ea"/>
                <a:sym typeface="MS PGothic" pitchFamily="34" charset="-128"/>
              </a:rPr>
              <a:t>缺点：系统结构不清晰</a:t>
            </a:r>
            <a:endParaRPr lang="en-US" altLang="zh-CN" sz="2400" b="1" dirty="0">
              <a:latin typeface="+mn-ea"/>
              <a:sym typeface="MS PGothic" pitchFamily="34" charset="-128"/>
            </a:endParaRPr>
          </a:p>
          <a:p>
            <a:pPr lvl="2">
              <a:lnSpc>
                <a:spcPct val="150000"/>
              </a:lnSpc>
            </a:pPr>
            <a:r>
              <a:rPr lang="en-US" altLang="zh-CN" sz="2400" b="1" dirty="0">
                <a:latin typeface="+mn-ea"/>
                <a:sym typeface="MS PGothic" pitchFamily="34" charset="-128"/>
              </a:rPr>
              <a:t>         </a:t>
            </a:r>
            <a:r>
              <a:rPr lang="zh-CN" altLang="en-US" sz="2400" b="1" dirty="0">
                <a:latin typeface="+mn-ea"/>
                <a:sym typeface="MS PGothic" pitchFamily="34" charset="-128"/>
              </a:rPr>
              <a:t>系统扩展性能差</a:t>
            </a:r>
            <a:endParaRPr lang="en-US" altLang="zh-CN" sz="2400" b="1" dirty="0">
              <a:latin typeface="+mn-ea"/>
              <a:sym typeface="MS PGothic" pitchFamily="34" charset="-128"/>
            </a:endParaRPr>
          </a:p>
          <a:p>
            <a:pPr lvl="2">
              <a:lnSpc>
                <a:spcPct val="150000"/>
              </a:lnSpc>
            </a:pPr>
            <a:r>
              <a:rPr lang="en-US" altLang="zh-CN" sz="2400" b="1" dirty="0">
                <a:latin typeface="+mn-ea"/>
                <a:sym typeface="MS PGothic" pitchFamily="34" charset="-128"/>
              </a:rPr>
              <a:t>         </a:t>
            </a:r>
            <a:r>
              <a:rPr lang="zh-CN" altLang="en-US" sz="2400" b="1" dirty="0">
                <a:latin typeface="+mn-ea"/>
                <a:sym typeface="MS PGothic" pitchFamily="34" charset="-128"/>
              </a:rPr>
              <a:t>系统适应性能差，只适用于系统小，模块少，环境比较稳定的系统。</a:t>
            </a:r>
            <a:endParaRPr lang="en-US" altLang="zh-CN" sz="2400" b="1" dirty="0">
              <a:latin typeface="+mn-ea"/>
              <a:sym typeface="MS PGothic" pitchFamily="34" charset="-128"/>
            </a:endParaRPr>
          </a:p>
        </p:txBody>
      </p:sp>
    </p:spTree>
    <p:extLst>
      <p:ext uri="{BB962C8B-B14F-4D97-AF65-F5344CB8AC3E}">
        <p14:creationId xmlns:p14="http://schemas.microsoft.com/office/powerpoint/2010/main" val="1866358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none" rtlCol="0">
            <a:spAutoFit/>
          </a:bodyPr>
          <a:lstStyle/>
          <a:p>
            <a:r>
              <a:rPr lang="en-US" altLang="zh-CN" dirty="0"/>
              <a:t>04 </a:t>
            </a:r>
            <a:r>
              <a:rPr lang="zh-CN" altLang="en-US" dirty="0"/>
              <a:t>运行环境</a:t>
            </a:r>
            <a:r>
              <a:rPr lang="en-US" altLang="zh-CN" dirty="0"/>
              <a:t> </a:t>
            </a:r>
            <a:endParaRPr lang="zh-CN" altLang="en-US"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a:noFill/>
        </p:spPr>
        <p:txBody>
          <a:bodyPr wrap="square" rtlCol="0">
            <a:spAutoFit/>
          </a:bodyPr>
          <a:lstStyle/>
          <a:p>
            <a:r>
              <a:rPr lang="en-US" altLang="zh-CN" dirty="0">
                <a:solidFill>
                  <a:schemeClr val="bg1"/>
                </a:solidFill>
              </a:rPr>
              <a:t>05 </a:t>
            </a:r>
            <a:r>
              <a:rPr lang="zh-CN" altLang="en-US" dirty="0">
                <a:solidFill>
                  <a:schemeClr val="bg1"/>
                </a:solidFill>
              </a:rPr>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1415772" cy="461665"/>
          </a:xfrm>
          <a:prstGeom prst="rect">
            <a:avLst/>
          </a:prstGeom>
          <a:noFill/>
        </p:spPr>
        <p:txBody>
          <a:bodyPr wrap="none" rtlCol="0">
            <a:spAutoFit/>
          </a:bodyPr>
          <a:lstStyle/>
          <a:p>
            <a:r>
              <a:rPr lang="zh-CN" altLang="en-US" sz="2400" b="1" dirty="0">
                <a:solidFill>
                  <a:srgbClr val="FF0000"/>
                </a:solidFill>
              </a:rPr>
              <a:t>分层结构</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pic>
        <p:nvPicPr>
          <p:cNvPr id="17" name="Picture 7" descr="1751235608759140.png">
            <a:extLst>
              <a:ext uri="{FF2B5EF4-FFF2-40B4-BE49-F238E27FC236}">
                <a16:creationId xmlns:a16="http://schemas.microsoft.com/office/drawing/2014/main" id="{127C3695-98EB-4DB7-88BF-34F1E9AEE353}"/>
              </a:ext>
            </a:extLst>
          </p:cNvPr>
          <p:cNvPicPr>
            <a:picLocks noChangeAspect="1" noChangeArrowheads="1"/>
          </p:cNvPicPr>
          <p:nvPr/>
        </p:nvPicPr>
        <p:blipFill>
          <a:blip r:embed="rId4" cstate="print"/>
          <a:stretch>
            <a:fillRect/>
          </a:stretch>
        </p:blipFill>
        <p:spPr bwMode="auto">
          <a:xfrm>
            <a:off x="7228232" y="1730174"/>
            <a:ext cx="4168086" cy="4168086"/>
          </a:xfrm>
          <a:prstGeom prst="rect">
            <a:avLst/>
          </a:prstGeom>
          <a:noFill/>
          <a:ln w="9525">
            <a:noFill/>
            <a:miter lim="800000"/>
            <a:headEnd/>
            <a:tailEnd/>
          </a:ln>
        </p:spPr>
      </p:pic>
      <p:grpSp>
        <p:nvGrpSpPr>
          <p:cNvPr id="11" name="组合 10">
            <a:extLst>
              <a:ext uri="{FF2B5EF4-FFF2-40B4-BE49-F238E27FC236}">
                <a16:creationId xmlns:a16="http://schemas.microsoft.com/office/drawing/2014/main" id="{F6834622-6AD3-4EA5-AE2E-ECCA6F5A3F43}"/>
              </a:ext>
            </a:extLst>
          </p:cNvPr>
          <p:cNvGrpSpPr/>
          <p:nvPr/>
        </p:nvGrpSpPr>
        <p:grpSpPr>
          <a:xfrm>
            <a:off x="925323" y="2830967"/>
            <a:ext cx="5714041" cy="2307863"/>
            <a:chOff x="1266825" y="2032991"/>
            <a:chExt cx="5714041" cy="2307863"/>
          </a:xfrm>
        </p:grpSpPr>
        <p:sp>
          <p:nvSpPr>
            <p:cNvPr id="31" name="TextBox 12">
              <a:extLst>
                <a:ext uri="{FF2B5EF4-FFF2-40B4-BE49-F238E27FC236}">
                  <a16:creationId xmlns:a16="http://schemas.microsoft.com/office/drawing/2014/main" id="{3E7F7949-5ED8-4157-8D48-4D4B2E2CFDC2}"/>
                </a:ext>
              </a:extLst>
            </p:cNvPr>
            <p:cNvSpPr txBox="1"/>
            <p:nvPr/>
          </p:nvSpPr>
          <p:spPr>
            <a:xfrm>
              <a:off x="1266825" y="2032991"/>
              <a:ext cx="3974389" cy="400110"/>
            </a:xfrm>
            <a:prstGeom prst="rect">
              <a:avLst/>
            </a:prstGeom>
            <a:noFill/>
          </p:spPr>
          <p:txBody>
            <a:bodyPr wrap="square" rtlCol="0">
              <a:spAutoFit/>
            </a:bodyPr>
            <a:lstStyle/>
            <a:p>
              <a:pPr marL="342900" lvl="1" indent="-342900">
                <a:spcBef>
                  <a:spcPct val="20000"/>
                </a:spcBef>
                <a:buClr>
                  <a:srgbClr val="FFFF66"/>
                </a:buClr>
              </a:pPr>
              <a:r>
                <a:rPr lang="zh-CN" altLang="en-US" sz="2000" b="1" dirty="0">
                  <a:latin typeface="+mn-ea"/>
                </a:rPr>
                <a:t>■ 将</a:t>
              </a:r>
              <a:r>
                <a:rPr lang="zh-CN" altLang="en-US" sz="2000" b="1" dirty="0">
                  <a:latin typeface="+mn-ea"/>
                  <a:sym typeface="Lucida Sans" pitchFamily="34" charset="0"/>
                </a:rPr>
                <a:t>操作系统分为多层 (levels)</a:t>
              </a:r>
              <a:endParaRPr lang="en-US" altLang="zh-CN" sz="2000" b="1" dirty="0">
                <a:latin typeface="+mn-ea"/>
                <a:sym typeface="MS PGothic" pitchFamily="34" charset="-128"/>
              </a:endParaRPr>
            </a:p>
          </p:txBody>
        </p:sp>
        <p:grpSp>
          <p:nvGrpSpPr>
            <p:cNvPr id="32" name="组合 31">
              <a:extLst>
                <a:ext uri="{FF2B5EF4-FFF2-40B4-BE49-F238E27FC236}">
                  <a16:creationId xmlns:a16="http://schemas.microsoft.com/office/drawing/2014/main" id="{D0D8D243-51A5-4EDA-A133-8CF38F443A45}"/>
                </a:ext>
              </a:extLst>
            </p:cNvPr>
            <p:cNvGrpSpPr/>
            <p:nvPr/>
          </p:nvGrpSpPr>
          <p:grpSpPr>
            <a:xfrm>
              <a:off x="1841855" y="2483827"/>
              <a:ext cx="2971002" cy="400110"/>
              <a:chOff x="1846388" y="2798771"/>
              <a:chExt cx="2971002" cy="400110"/>
            </a:xfrm>
          </p:grpSpPr>
          <p:sp>
            <p:nvSpPr>
              <p:cNvPr id="33" name="TextBox 13">
                <a:extLst>
                  <a:ext uri="{FF2B5EF4-FFF2-40B4-BE49-F238E27FC236}">
                    <a16:creationId xmlns:a16="http://schemas.microsoft.com/office/drawing/2014/main" id="{DD07F95C-A48E-4DB4-A659-5C6C68187439}"/>
                  </a:ext>
                </a:extLst>
              </p:cNvPr>
              <p:cNvSpPr txBox="1"/>
              <p:nvPr/>
            </p:nvSpPr>
            <p:spPr>
              <a:xfrm>
                <a:off x="1997454" y="2798771"/>
                <a:ext cx="2819936" cy="400110"/>
              </a:xfrm>
              <a:prstGeom prst="rect">
                <a:avLst/>
              </a:prstGeom>
              <a:noFill/>
            </p:spPr>
            <p:txBody>
              <a:bodyPr wrap="square" rtlCol="0">
                <a:spAutoFit/>
              </a:bodyPr>
              <a:lstStyle/>
              <a:p>
                <a:pPr marL="342900" indent="-342900">
                  <a:spcBef>
                    <a:spcPct val="20000"/>
                  </a:spcBef>
                  <a:buClr>
                    <a:srgbClr val="FFFF66"/>
                  </a:buClr>
                </a:pPr>
                <a:r>
                  <a:rPr lang="zh-CN" altLang="en-US" sz="2000" b="1" dirty="0">
                    <a:latin typeface="+mn-ea"/>
                    <a:sym typeface="Lucida Sans" pitchFamily="34" charset="0"/>
                  </a:rPr>
                  <a:t>每层建立在低层之上</a:t>
                </a:r>
                <a:endParaRPr lang="en-US" altLang="zh-CN" sz="2000" b="1" dirty="0">
                  <a:latin typeface="+mn-ea"/>
                  <a:sym typeface="MS PGothic" pitchFamily="34" charset="-128"/>
                </a:endParaRPr>
              </a:p>
            </p:txBody>
          </p:sp>
          <p:pic>
            <p:nvPicPr>
              <p:cNvPr id="38" name="图片 37" descr="小点1.png">
                <a:extLst>
                  <a:ext uri="{FF2B5EF4-FFF2-40B4-BE49-F238E27FC236}">
                    <a16:creationId xmlns:a16="http://schemas.microsoft.com/office/drawing/2014/main" id="{D4277B1E-7C3B-4039-8D29-3958846008A1}"/>
                  </a:ext>
                </a:extLst>
              </p:cNvPr>
              <p:cNvPicPr>
                <a:picLocks noChangeAspect="1"/>
              </p:cNvPicPr>
              <p:nvPr/>
            </p:nvPicPr>
            <p:blipFill>
              <a:blip r:embed="rId5" cstate="print"/>
              <a:stretch>
                <a:fillRect/>
              </a:stretch>
            </p:blipFill>
            <p:spPr>
              <a:xfrm>
                <a:off x="1846388" y="2935526"/>
                <a:ext cx="151066" cy="148997"/>
              </a:xfrm>
              <a:prstGeom prst="rect">
                <a:avLst/>
              </a:prstGeom>
            </p:spPr>
          </p:pic>
        </p:grpSp>
        <p:grpSp>
          <p:nvGrpSpPr>
            <p:cNvPr id="39" name="组合 38">
              <a:extLst>
                <a:ext uri="{FF2B5EF4-FFF2-40B4-BE49-F238E27FC236}">
                  <a16:creationId xmlns:a16="http://schemas.microsoft.com/office/drawing/2014/main" id="{4569F129-DB84-43E7-8D9F-AF3FD598A138}"/>
                </a:ext>
              </a:extLst>
            </p:cNvPr>
            <p:cNvGrpSpPr/>
            <p:nvPr/>
          </p:nvGrpSpPr>
          <p:grpSpPr>
            <a:xfrm>
              <a:off x="1846388" y="2930738"/>
              <a:ext cx="3240517" cy="400110"/>
              <a:chOff x="1846388" y="2991240"/>
              <a:chExt cx="3240517" cy="400110"/>
            </a:xfrm>
          </p:grpSpPr>
          <p:sp>
            <p:nvSpPr>
              <p:cNvPr id="40" name="TextBox 15">
                <a:extLst>
                  <a:ext uri="{FF2B5EF4-FFF2-40B4-BE49-F238E27FC236}">
                    <a16:creationId xmlns:a16="http://schemas.microsoft.com/office/drawing/2014/main" id="{C8E6487B-35B0-4AA9-BF1B-4268A745700D}"/>
                  </a:ext>
                </a:extLst>
              </p:cNvPr>
              <p:cNvSpPr txBox="1"/>
              <p:nvPr/>
            </p:nvSpPr>
            <p:spPr>
              <a:xfrm>
                <a:off x="1997454" y="2991240"/>
                <a:ext cx="3089451" cy="400110"/>
              </a:xfrm>
              <a:prstGeom prst="rect">
                <a:avLst/>
              </a:prstGeom>
              <a:noFill/>
            </p:spPr>
            <p:txBody>
              <a:bodyPr wrap="square" rtlCol="0">
                <a:spAutoFit/>
              </a:bodyPr>
              <a:lstStyle/>
              <a:p>
                <a:pPr marL="342900" lvl="2" indent="-342900">
                  <a:spcBef>
                    <a:spcPct val="20000"/>
                  </a:spcBef>
                  <a:buClr>
                    <a:srgbClr val="FFFF66"/>
                  </a:buClr>
                </a:pPr>
                <a:r>
                  <a:rPr lang="zh-CN" altLang="en-US" sz="2000" b="1" dirty="0">
                    <a:latin typeface="+mn-ea"/>
                    <a:sym typeface="Lucida Sans" pitchFamily="34" charset="0"/>
                  </a:rPr>
                  <a:t>最底层(layer 0), 是硬件</a:t>
                </a:r>
                <a:endParaRPr lang="en-US" altLang="zh-CN" sz="2000" b="1" dirty="0">
                  <a:latin typeface="+mn-ea"/>
                  <a:sym typeface="MS PGothic" pitchFamily="34" charset="-128"/>
                </a:endParaRPr>
              </a:p>
            </p:txBody>
          </p:sp>
          <p:pic>
            <p:nvPicPr>
              <p:cNvPr id="41" name="图片 40" descr="小点1.png">
                <a:extLst>
                  <a:ext uri="{FF2B5EF4-FFF2-40B4-BE49-F238E27FC236}">
                    <a16:creationId xmlns:a16="http://schemas.microsoft.com/office/drawing/2014/main" id="{E5241A43-8B17-4108-B68F-C81907A26551}"/>
                  </a:ext>
                </a:extLst>
              </p:cNvPr>
              <p:cNvPicPr>
                <a:picLocks noChangeAspect="1"/>
              </p:cNvPicPr>
              <p:nvPr/>
            </p:nvPicPr>
            <p:blipFill>
              <a:blip r:embed="rId5" cstate="print"/>
              <a:stretch>
                <a:fillRect/>
              </a:stretch>
            </p:blipFill>
            <p:spPr>
              <a:xfrm>
                <a:off x="1846388" y="3127995"/>
                <a:ext cx="151066" cy="148997"/>
              </a:xfrm>
              <a:prstGeom prst="rect">
                <a:avLst/>
              </a:prstGeom>
            </p:spPr>
          </p:pic>
        </p:grpSp>
        <p:grpSp>
          <p:nvGrpSpPr>
            <p:cNvPr id="42" name="组合 41">
              <a:extLst>
                <a:ext uri="{FF2B5EF4-FFF2-40B4-BE49-F238E27FC236}">
                  <a16:creationId xmlns:a16="http://schemas.microsoft.com/office/drawing/2014/main" id="{577F1C73-4F3E-4348-A261-E36DFC585443}"/>
                </a:ext>
              </a:extLst>
            </p:cNvPr>
            <p:cNvGrpSpPr/>
            <p:nvPr/>
          </p:nvGrpSpPr>
          <p:grpSpPr>
            <a:xfrm>
              <a:off x="1846388" y="3377649"/>
              <a:ext cx="3604501" cy="400110"/>
              <a:chOff x="1846388" y="3198111"/>
              <a:chExt cx="3604501" cy="400110"/>
            </a:xfrm>
          </p:grpSpPr>
          <p:sp>
            <p:nvSpPr>
              <p:cNvPr id="43" name="TextBox 22">
                <a:extLst>
                  <a:ext uri="{FF2B5EF4-FFF2-40B4-BE49-F238E27FC236}">
                    <a16:creationId xmlns:a16="http://schemas.microsoft.com/office/drawing/2014/main" id="{EAAA4B16-70A9-46AC-9BFE-6BFB7D2430E7}"/>
                  </a:ext>
                </a:extLst>
              </p:cNvPr>
              <p:cNvSpPr txBox="1"/>
              <p:nvPr/>
            </p:nvSpPr>
            <p:spPr>
              <a:xfrm>
                <a:off x="1997454" y="3198111"/>
                <a:ext cx="3453435" cy="400110"/>
              </a:xfrm>
              <a:prstGeom prst="rect">
                <a:avLst/>
              </a:prstGeom>
              <a:noFill/>
            </p:spPr>
            <p:txBody>
              <a:bodyPr wrap="square" rtlCol="0">
                <a:spAutoFit/>
              </a:bodyPr>
              <a:lstStyle/>
              <a:p>
                <a:pPr marL="342900" lvl="2" indent="-342900">
                  <a:spcBef>
                    <a:spcPct val="20000"/>
                  </a:spcBef>
                  <a:buClr>
                    <a:srgbClr val="FFFF66"/>
                  </a:buClr>
                </a:pPr>
                <a:r>
                  <a:rPr lang="zh-CN" altLang="en-US" sz="2000" b="1" dirty="0">
                    <a:latin typeface="+mn-ea"/>
                    <a:sym typeface="Lucida Sans" pitchFamily="34" charset="0"/>
                  </a:rPr>
                  <a:t>最高层(layer N) 是用户界面</a:t>
                </a:r>
                <a:endParaRPr lang="en-US" altLang="zh-CN" sz="2000" b="1" dirty="0">
                  <a:latin typeface="+mn-ea"/>
                  <a:sym typeface="MS PGothic" pitchFamily="34" charset="-128"/>
                </a:endParaRPr>
              </a:p>
            </p:txBody>
          </p:sp>
          <p:pic>
            <p:nvPicPr>
              <p:cNvPr id="44" name="图片 43" descr="小点1.png">
                <a:extLst>
                  <a:ext uri="{FF2B5EF4-FFF2-40B4-BE49-F238E27FC236}">
                    <a16:creationId xmlns:a16="http://schemas.microsoft.com/office/drawing/2014/main" id="{9FF8D9F5-B42D-4888-8E61-B659F485A32D}"/>
                  </a:ext>
                </a:extLst>
              </p:cNvPr>
              <p:cNvPicPr>
                <a:picLocks noChangeAspect="1"/>
              </p:cNvPicPr>
              <p:nvPr/>
            </p:nvPicPr>
            <p:blipFill>
              <a:blip r:embed="rId5" cstate="print"/>
              <a:stretch>
                <a:fillRect/>
              </a:stretch>
            </p:blipFill>
            <p:spPr>
              <a:xfrm>
                <a:off x="1846388" y="3334866"/>
                <a:ext cx="151066" cy="148997"/>
              </a:xfrm>
              <a:prstGeom prst="rect">
                <a:avLst/>
              </a:prstGeom>
            </p:spPr>
          </p:pic>
        </p:grpSp>
        <p:sp>
          <p:nvSpPr>
            <p:cNvPr id="45" name="TextBox 28">
              <a:extLst>
                <a:ext uri="{FF2B5EF4-FFF2-40B4-BE49-F238E27FC236}">
                  <a16:creationId xmlns:a16="http://schemas.microsoft.com/office/drawing/2014/main" id="{8247F356-70A6-41B2-ADCA-011A1E0DF77E}"/>
                </a:ext>
              </a:extLst>
            </p:cNvPr>
            <p:cNvSpPr txBox="1"/>
            <p:nvPr/>
          </p:nvSpPr>
          <p:spPr>
            <a:xfrm>
              <a:off x="1266825" y="3940744"/>
              <a:ext cx="5714041" cy="400110"/>
            </a:xfrm>
            <a:prstGeom prst="rect">
              <a:avLst/>
            </a:prstGeom>
            <a:noFill/>
          </p:spPr>
          <p:txBody>
            <a:bodyPr wrap="square" rtlCol="0">
              <a:spAutoFit/>
            </a:bodyPr>
            <a:lstStyle/>
            <a:p>
              <a:pPr marL="342900" lvl="1" indent="-342900">
                <a:spcBef>
                  <a:spcPct val="20000"/>
                </a:spcBef>
                <a:buClr>
                  <a:srgbClr val="FFFF66"/>
                </a:buClr>
              </a:pPr>
              <a:r>
                <a:rPr lang="zh-CN" altLang="en-US" sz="2000" b="1" dirty="0">
                  <a:latin typeface="+mn-ea"/>
                </a:rPr>
                <a:t>■ </a:t>
              </a:r>
              <a:r>
                <a:rPr lang="zh-CN" altLang="en-US" sz="2000" b="1" dirty="0">
                  <a:latin typeface="+mn-ea"/>
                  <a:sym typeface="Lucida Sans" pitchFamily="34" charset="0"/>
                </a:rPr>
                <a:t>每一层仅使用更低一层的功能（操作）和服务。</a:t>
              </a:r>
              <a:endParaRPr lang="en-US" altLang="zh-CN" sz="2000" b="1" dirty="0">
                <a:latin typeface="+mn-ea"/>
                <a:sym typeface="MS PGothic" pitchFamily="34" charset="-128"/>
              </a:endParaRPr>
            </a:p>
          </p:txBody>
        </p:sp>
      </p:grpSp>
      <p:sp>
        <p:nvSpPr>
          <p:cNvPr id="23" name="文本框 22">
            <a:extLst>
              <a:ext uri="{FF2B5EF4-FFF2-40B4-BE49-F238E27FC236}">
                <a16:creationId xmlns:a16="http://schemas.microsoft.com/office/drawing/2014/main" id="{38EC3F39-B96C-4677-ADDA-EE780693EEAD}"/>
              </a:ext>
            </a:extLst>
          </p:cNvPr>
          <p:cNvSpPr txBox="1"/>
          <p:nvPr/>
        </p:nvSpPr>
        <p:spPr>
          <a:xfrm>
            <a:off x="925323" y="1691758"/>
            <a:ext cx="6534721" cy="96128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latin typeface="+mn-ea"/>
                <a:sym typeface="MS PGothic" pitchFamily="34" charset="-128"/>
              </a:rPr>
              <a:t>改善模块间毫无规则的相互调用、相互依赖的关系</a:t>
            </a:r>
            <a:endParaRPr lang="en-US" altLang="zh-CN" sz="2000" b="1" dirty="0">
              <a:latin typeface="+mn-ea"/>
              <a:sym typeface="MS PGothic" pitchFamily="34" charset="-128"/>
            </a:endParaRPr>
          </a:p>
          <a:p>
            <a:pPr marL="342900" indent="-342900">
              <a:lnSpc>
                <a:spcPct val="150000"/>
              </a:lnSpc>
              <a:buFont typeface="Wingdings" panose="05000000000000000000" pitchFamily="2" charset="2"/>
              <a:buChar char="Ø"/>
            </a:pPr>
            <a:r>
              <a:rPr lang="zh-CN" altLang="en-US" sz="2000" b="1" dirty="0">
                <a:latin typeface="+mn-ea"/>
                <a:sym typeface="MS PGothic" pitchFamily="34" charset="-128"/>
              </a:rPr>
              <a:t>将系统所有功能模块按调用次序排成若干层</a:t>
            </a:r>
            <a:endParaRPr lang="en-US" altLang="zh-CN" sz="2000" b="1" dirty="0">
              <a:latin typeface="+mn-ea"/>
              <a:sym typeface="MS PGothic" pitchFamily="34" charset="-128"/>
            </a:endParaRPr>
          </a:p>
        </p:txBody>
      </p:sp>
      <p:sp>
        <p:nvSpPr>
          <p:cNvPr id="24" name="文本框 23">
            <a:extLst>
              <a:ext uri="{FF2B5EF4-FFF2-40B4-BE49-F238E27FC236}">
                <a16:creationId xmlns:a16="http://schemas.microsoft.com/office/drawing/2014/main" id="{25DE91F8-9137-4AF7-A6E7-A9693D3163A7}"/>
              </a:ext>
            </a:extLst>
          </p:cNvPr>
          <p:cNvSpPr txBox="1"/>
          <p:nvPr/>
        </p:nvSpPr>
        <p:spPr>
          <a:xfrm>
            <a:off x="925323" y="5327123"/>
            <a:ext cx="6534721" cy="1422954"/>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b="1" dirty="0">
                <a:latin typeface="+mn-ea"/>
                <a:sym typeface="MS PGothic" pitchFamily="34" charset="-128"/>
              </a:rPr>
              <a:t>模块间组织依赖关系清晰</a:t>
            </a:r>
            <a:endParaRPr lang="en-US" altLang="zh-CN" sz="2000" b="1" dirty="0">
              <a:latin typeface="+mn-ea"/>
              <a:sym typeface="MS PGothic" pitchFamily="34" charset="-128"/>
            </a:endParaRPr>
          </a:p>
          <a:p>
            <a:pPr marL="342900" indent="-342900">
              <a:lnSpc>
                <a:spcPct val="150000"/>
              </a:lnSpc>
              <a:buFont typeface="Wingdings" panose="05000000000000000000" pitchFamily="2" charset="2"/>
              <a:buChar char="ü"/>
            </a:pPr>
            <a:r>
              <a:rPr lang="zh-CN" altLang="en-US" sz="2000" b="1" dirty="0">
                <a:latin typeface="+mn-ea"/>
                <a:sym typeface="MS PGothic" pitchFamily="34" charset="-128"/>
              </a:rPr>
              <a:t>系统的可读性、适用性和稳定性都得到增强</a:t>
            </a:r>
            <a:endParaRPr lang="en-US" altLang="zh-CN" sz="2000" b="1" dirty="0">
              <a:latin typeface="+mn-ea"/>
              <a:sym typeface="MS PGothic" pitchFamily="34" charset="-128"/>
            </a:endParaRPr>
          </a:p>
          <a:p>
            <a:pPr marL="342900" indent="-342900">
              <a:lnSpc>
                <a:spcPct val="150000"/>
              </a:lnSpc>
              <a:buFont typeface="Wingdings" panose="05000000000000000000" pitchFamily="2" charset="2"/>
              <a:buChar char="ü"/>
            </a:pPr>
            <a:r>
              <a:rPr lang="zh-CN" altLang="en-US" sz="2000" b="1" dirty="0">
                <a:latin typeface="+mn-ea"/>
                <a:sym typeface="MS PGothic" pitchFamily="34" charset="-128"/>
              </a:rPr>
              <a:t>如果修改只影响上下两层，便于修改和扩充</a:t>
            </a:r>
            <a:endParaRPr lang="en-US" altLang="zh-CN" sz="2000" b="1" dirty="0">
              <a:latin typeface="+mn-ea"/>
              <a:sym typeface="MS PGothic" pitchFamily="34" charset="-128"/>
            </a:endParaRPr>
          </a:p>
        </p:txBody>
      </p:sp>
    </p:spTree>
    <p:extLst>
      <p:ext uri="{BB962C8B-B14F-4D97-AF65-F5344CB8AC3E}">
        <p14:creationId xmlns:p14="http://schemas.microsoft.com/office/powerpoint/2010/main" val="1097554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none" rtlCol="0">
            <a:spAutoFit/>
          </a:bodyPr>
          <a:lstStyle/>
          <a:p>
            <a:r>
              <a:rPr lang="en-US" altLang="zh-CN" dirty="0"/>
              <a:t>04 </a:t>
            </a:r>
            <a:r>
              <a:rPr lang="zh-CN" altLang="en-US" dirty="0"/>
              <a:t>运行环境</a:t>
            </a:r>
            <a:r>
              <a:rPr lang="en-US" altLang="zh-CN" dirty="0"/>
              <a:t> </a:t>
            </a:r>
            <a:endParaRPr lang="zh-CN" altLang="en-US"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a:noFill/>
        </p:spPr>
        <p:txBody>
          <a:bodyPr wrap="square" rtlCol="0">
            <a:spAutoFit/>
          </a:bodyPr>
          <a:lstStyle/>
          <a:p>
            <a:r>
              <a:rPr lang="en-US" altLang="zh-CN" dirty="0">
                <a:solidFill>
                  <a:schemeClr val="bg1"/>
                </a:solidFill>
              </a:rPr>
              <a:t>05 </a:t>
            </a:r>
            <a:r>
              <a:rPr lang="zh-CN" altLang="en-US" dirty="0">
                <a:solidFill>
                  <a:schemeClr val="bg1"/>
                </a:solidFill>
              </a:rPr>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4123245" cy="461665"/>
          </a:xfrm>
          <a:prstGeom prst="rect">
            <a:avLst/>
          </a:prstGeom>
          <a:noFill/>
        </p:spPr>
        <p:txBody>
          <a:bodyPr wrap="none" rtlCol="0">
            <a:spAutoFit/>
          </a:bodyPr>
          <a:lstStyle/>
          <a:p>
            <a:r>
              <a:rPr lang="zh-CN" altLang="en-US" sz="2400" b="1" dirty="0">
                <a:solidFill>
                  <a:srgbClr val="FF0000"/>
                </a:solidFill>
              </a:rPr>
              <a:t>微内核结构（</a:t>
            </a:r>
            <a:r>
              <a:rPr lang="en-US" altLang="zh-CN" sz="2400" b="1" dirty="0" err="1">
                <a:solidFill>
                  <a:srgbClr val="FF0000"/>
                </a:solidFill>
              </a:rPr>
              <a:t>MicroKernel</a:t>
            </a:r>
            <a:r>
              <a:rPr lang="zh-CN" altLang="en-US" sz="2400" b="1" dirty="0">
                <a:solidFill>
                  <a:srgbClr val="FF0000"/>
                </a:solidFill>
              </a:rPr>
              <a:t>）</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pic>
        <p:nvPicPr>
          <p:cNvPr id="26" name="图片 25" descr="图片8.png">
            <a:extLst>
              <a:ext uri="{FF2B5EF4-FFF2-40B4-BE49-F238E27FC236}">
                <a16:creationId xmlns:a16="http://schemas.microsoft.com/office/drawing/2014/main" id="{040C3BF1-09FB-4A3C-AA18-02E93F403C14}"/>
              </a:ext>
            </a:extLst>
          </p:cNvPr>
          <p:cNvPicPr>
            <a:picLocks noChangeAspect="1"/>
          </p:cNvPicPr>
          <p:nvPr/>
        </p:nvPicPr>
        <p:blipFill>
          <a:blip r:embed="rId4" cstate="print"/>
          <a:stretch>
            <a:fillRect/>
          </a:stretch>
        </p:blipFill>
        <p:spPr>
          <a:xfrm>
            <a:off x="6168653" y="2303271"/>
            <a:ext cx="5351439" cy="3875577"/>
          </a:xfrm>
          <a:prstGeom prst="rect">
            <a:avLst/>
          </a:prstGeom>
        </p:spPr>
      </p:pic>
      <p:pic>
        <p:nvPicPr>
          <p:cNvPr id="27" name="图片 26" descr="图片8.png">
            <a:extLst>
              <a:ext uri="{FF2B5EF4-FFF2-40B4-BE49-F238E27FC236}">
                <a16:creationId xmlns:a16="http://schemas.microsoft.com/office/drawing/2014/main" id="{4859A79F-CECB-4C66-825B-3CA9072C361A}"/>
              </a:ext>
            </a:extLst>
          </p:cNvPr>
          <p:cNvPicPr>
            <a:picLocks noChangeAspect="1"/>
          </p:cNvPicPr>
          <p:nvPr/>
        </p:nvPicPr>
        <p:blipFill>
          <a:blip r:embed="rId5" cstate="print"/>
          <a:stretch>
            <a:fillRect/>
          </a:stretch>
        </p:blipFill>
        <p:spPr>
          <a:xfrm>
            <a:off x="6350951" y="2304108"/>
            <a:ext cx="4822373" cy="3703760"/>
          </a:xfrm>
          <a:prstGeom prst="rect">
            <a:avLst/>
          </a:prstGeom>
        </p:spPr>
      </p:pic>
      <p:pic>
        <p:nvPicPr>
          <p:cNvPr id="28" name="图片 27" descr="图片8.png">
            <a:extLst>
              <a:ext uri="{FF2B5EF4-FFF2-40B4-BE49-F238E27FC236}">
                <a16:creationId xmlns:a16="http://schemas.microsoft.com/office/drawing/2014/main" id="{A13B6D5A-0747-45C0-9A71-EE6ADAD25897}"/>
              </a:ext>
            </a:extLst>
          </p:cNvPr>
          <p:cNvPicPr>
            <a:picLocks noChangeAspect="1"/>
          </p:cNvPicPr>
          <p:nvPr/>
        </p:nvPicPr>
        <p:blipFill>
          <a:blip r:embed="rId6" cstate="print"/>
          <a:stretch>
            <a:fillRect/>
          </a:stretch>
        </p:blipFill>
        <p:spPr>
          <a:xfrm>
            <a:off x="7902170" y="3446211"/>
            <a:ext cx="1884413" cy="1756104"/>
          </a:xfrm>
          <a:prstGeom prst="rect">
            <a:avLst/>
          </a:prstGeom>
        </p:spPr>
      </p:pic>
      <p:grpSp>
        <p:nvGrpSpPr>
          <p:cNvPr id="29" name="组合 28">
            <a:extLst>
              <a:ext uri="{FF2B5EF4-FFF2-40B4-BE49-F238E27FC236}">
                <a16:creationId xmlns:a16="http://schemas.microsoft.com/office/drawing/2014/main" id="{423E5542-3CF6-4B4D-A7CC-3BA53AB73210}"/>
              </a:ext>
            </a:extLst>
          </p:cNvPr>
          <p:cNvGrpSpPr/>
          <p:nvPr/>
        </p:nvGrpSpPr>
        <p:grpSpPr>
          <a:xfrm>
            <a:off x="7387005" y="2693313"/>
            <a:ext cx="2914743" cy="2980165"/>
            <a:chOff x="2341551" y="1751002"/>
            <a:chExt cx="2971706" cy="3146743"/>
          </a:xfrm>
        </p:grpSpPr>
        <p:cxnSp>
          <p:nvCxnSpPr>
            <p:cNvPr id="31" name="直接箭头连接符 30">
              <a:extLst>
                <a:ext uri="{FF2B5EF4-FFF2-40B4-BE49-F238E27FC236}">
                  <a16:creationId xmlns:a16="http://schemas.microsoft.com/office/drawing/2014/main" id="{DD8D179B-0084-4832-B193-6283F7BB95EE}"/>
                </a:ext>
              </a:extLst>
            </p:cNvPr>
            <p:cNvCxnSpPr>
              <a:cxnSpLocks/>
            </p:cNvCxnSpPr>
            <p:nvPr/>
          </p:nvCxnSpPr>
          <p:spPr>
            <a:xfrm flipH="1" flipV="1">
              <a:off x="2341551" y="1796657"/>
              <a:ext cx="888612" cy="932625"/>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176C40C-9740-4597-BDB6-DBD23DB42F41}"/>
                </a:ext>
              </a:extLst>
            </p:cNvPr>
            <p:cNvCxnSpPr>
              <a:cxnSpLocks/>
            </p:cNvCxnSpPr>
            <p:nvPr/>
          </p:nvCxnSpPr>
          <p:spPr>
            <a:xfrm flipV="1">
              <a:off x="4414148" y="1751002"/>
              <a:ext cx="899109" cy="1008293"/>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3647FA3-FFEE-4FEC-8948-87906908550E}"/>
                </a:ext>
              </a:extLst>
            </p:cNvPr>
            <p:cNvCxnSpPr/>
            <p:nvPr/>
          </p:nvCxnSpPr>
          <p:spPr>
            <a:xfrm flipV="1">
              <a:off x="3779912" y="4321681"/>
              <a:ext cx="0" cy="576064"/>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D77DCD2-AD44-4EC9-B865-B938AE45DA16}"/>
                </a:ext>
              </a:extLst>
            </p:cNvPr>
            <p:cNvCxnSpPr>
              <a:cxnSpLocks/>
            </p:cNvCxnSpPr>
            <p:nvPr/>
          </p:nvCxnSpPr>
          <p:spPr>
            <a:xfrm flipH="1" flipV="1">
              <a:off x="4727851" y="3711741"/>
              <a:ext cx="346349" cy="45057"/>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2C588FC-B31D-49D7-BB26-FA1B3B74155F}"/>
                </a:ext>
              </a:extLst>
            </p:cNvPr>
            <p:cNvCxnSpPr>
              <a:cxnSpLocks/>
            </p:cNvCxnSpPr>
            <p:nvPr/>
          </p:nvCxnSpPr>
          <p:spPr>
            <a:xfrm flipV="1">
              <a:off x="2424147" y="3651870"/>
              <a:ext cx="442637" cy="11974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BE81E8D6-9D1F-4659-8380-0A5DBE489A4D}"/>
              </a:ext>
            </a:extLst>
          </p:cNvPr>
          <p:cNvGrpSpPr/>
          <p:nvPr/>
        </p:nvGrpSpPr>
        <p:grpSpPr>
          <a:xfrm>
            <a:off x="7528260" y="3080552"/>
            <a:ext cx="2632233" cy="2288023"/>
            <a:chOff x="2681431" y="2353653"/>
            <a:chExt cx="2683676" cy="2415913"/>
          </a:xfrm>
        </p:grpSpPr>
        <p:cxnSp>
          <p:nvCxnSpPr>
            <p:cNvPr id="38" name="直接箭头连接符 37">
              <a:extLst>
                <a:ext uri="{FF2B5EF4-FFF2-40B4-BE49-F238E27FC236}">
                  <a16:creationId xmlns:a16="http://schemas.microsoft.com/office/drawing/2014/main" id="{20D060F8-DBDE-44ED-87E0-01B91B28FFC7}"/>
                </a:ext>
              </a:extLst>
            </p:cNvPr>
            <p:cNvCxnSpPr>
              <a:cxnSpLocks/>
            </p:cNvCxnSpPr>
            <p:nvPr/>
          </p:nvCxnSpPr>
          <p:spPr>
            <a:xfrm flipH="1" flipV="1">
              <a:off x="2681431" y="2931792"/>
              <a:ext cx="501549" cy="284259"/>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F2B41B6D-FBA4-4DF1-9FF3-366CDB5FB1EC}"/>
                </a:ext>
              </a:extLst>
            </p:cNvPr>
            <p:cNvCxnSpPr>
              <a:cxnSpLocks/>
            </p:cNvCxnSpPr>
            <p:nvPr/>
          </p:nvCxnSpPr>
          <p:spPr>
            <a:xfrm flipV="1">
              <a:off x="4023266" y="2353653"/>
              <a:ext cx="0" cy="386100"/>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F9CFC547-8479-41BE-8AF6-FABC0AAFC23E}"/>
                </a:ext>
              </a:extLst>
            </p:cNvPr>
            <p:cNvCxnSpPr>
              <a:cxnSpLocks/>
            </p:cNvCxnSpPr>
            <p:nvPr/>
          </p:nvCxnSpPr>
          <p:spPr>
            <a:xfrm flipV="1">
              <a:off x="4839871" y="2931792"/>
              <a:ext cx="525236" cy="284260"/>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9354637-D31C-419C-B136-54D85668ED20}"/>
                </a:ext>
              </a:extLst>
            </p:cNvPr>
            <p:cNvCxnSpPr>
              <a:cxnSpLocks/>
            </p:cNvCxnSpPr>
            <p:nvPr/>
          </p:nvCxnSpPr>
          <p:spPr>
            <a:xfrm>
              <a:off x="4623847" y="4377990"/>
              <a:ext cx="343282" cy="391576"/>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538EACD-7D9B-4CBC-9DC6-948275FBA1E6}"/>
                </a:ext>
              </a:extLst>
            </p:cNvPr>
            <p:cNvCxnSpPr>
              <a:cxnSpLocks/>
            </p:cNvCxnSpPr>
            <p:nvPr/>
          </p:nvCxnSpPr>
          <p:spPr>
            <a:xfrm flipH="1">
              <a:off x="2932205" y="4303422"/>
              <a:ext cx="466800" cy="466144"/>
            </a:xfrm>
            <a:prstGeom prst="straightConnector1">
              <a:avLst/>
            </a:prstGeom>
            <a:ln w="3810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7ECA1721-71CC-4D0E-8F6B-95ADE4603C9B}"/>
              </a:ext>
            </a:extLst>
          </p:cNvPr>
          <p:cNvGrpSpPr/>
          <p:nvPr/>
        </p:nvGrpSpPr>
        <p:grpSpPr>
          <a:xfrm>
            <a:off x="986910" y="2915286"/>
            <a:ext cx="4202751" cy="1064760"/>
            <a:chOff x="986910" y="1991327"/>
            <a:chExt cx="4202751" cy="1064760"/>
          </a:xfrm>
        </p:grpSpPr>
        <p:sp>
          <p:nvSpPr>
            <p:cNvPr id="60" name="TextBox 18">
              <a:extLst>
                <a:ext uri="{FF2B5EF4-FFF2-40B4-BE49-F238E27FC236}">
                  <a16:creationId xmlns:a16="http://schemas.microsoft.com/office/drawing/2014/main" id="{211BB522-0111-41C0-AE02-FAB2538C8729}"/>
                </a:ext>
              </a:extLst>
            </p:cNvPr>
            <p:cNvSpPr txBox="1"/>
            <p:nvPr/>
          </p:nvSpPr>
          <p:spPr>
            <a:xfrm>
              <a:off x="986911" y="1991327"/>
              <a:ext cx="4202750" cy="400110"/>
            </a:xfrm>
            <a:prstGeom prst="rect">
              <a:avLst/>
            </a:prstGeom>
            <a:noFill/>
          </p:spPr>
          <p:txBody>
            <a:bodyPr wrap="square" rtlCol="0">
              <a:spAutoFit/>
            </a:bodyPr>
            <a:lstStyle/>
            <a:p>
              <a:pPr marL="342900" lvl="1" indent="-342900">
                <a:spcBef>
                  <a:spcPct val="20000"/>
                </a:spcBef>
                <a:buClr>
                  <a:srgbClr val="FFFF66"/>
                </a:buClr>
              </a:pPr>
              <a:r>
                <a:rPr lang="zh-CN" altLang="en-US" sz="2000" b="1" dirty="0">
                  <a:latin typeface="华文楷体" panose="02010600040101010101" pitchFamily="2" charset="-122"/>
                  <a:ea typeface="华文楷体" panose="02010600040101010101" pitchFamily="2" charset="-122"/>
                </a:rPr>
                <a:t>■  </a:t>
              </a:r>
              <a:r>
                <a:rPr lang="zh-CN" altLang="en-US" sz="2000" b="1" dirty="0">
                  <a:latin typeface="微软雅黑" pitchFamily="34" charset="-122"/>
                  <a:ea typeface="微软雅黑" pitchFamily="34" charset="-122"/>
                  <a:sym typeface="Lucida Sans" pitchFamily="34" charset="0"/>
                </a:rPr>
                <a:t>尽可能把内核功能移到用户空间</a:t>
              </a:r>
              <a:endParaRPr lang="en-US" altLang="zh-CN" sz="2000" b="1" dirty="0">
                <a:latin typeface="微软雅黑" pitchFamily="34" charset="-122"/>
                <a:ea typeface="微软雅黑" pitchFamily="34" charset="-122"/>
                <a:sym typeface="MS PGothic" pitchFamily="34" charset="-128"/>
              </a:endParaRPr>
            </a:p>
          </p:txBody>
        </p:sp>
        <p:sp>
          <p:nvSpPr>
            <p:cNvPr id="61" name="TextBox 6">
              <a:extLst>
                <a:ext uri="{FF2B5EF4-FFF2-40B4-BE49-F238E27FC236}">
                  <a16:creationId xmlns:a16="http://schemas.microsoft.com/office/drawing/2014/main" id="{D95D77FD-29C9-4FDC-8F4E-7CD3203438BE}"/>
                </a:ext>
              </a:extLst>
            </p:cNvPr>
            <p:cNvSpPr txBox="1"/>
            <p:nvPr/>
          </p:nvSpPr>
          <p:spPr>
            <a:xfrm>
              <a:off x="986910" y="2655977"/>
              <a:ext cx="4168911" cy="400110"/>
            </a:xfrm>
            <a:prstGeom prst="rect">
              <a:avLst/>
            </a:prstGeom>
            <a:noFill/>
          </p:spPr>
          <p:txBody>
            <a:bodyPr wrap="square" rtlCol="0">
              <a:spAutoFit/>
            </a:bodyPr>
            <a:lstStyle/>
            <a:p>
              <a:pPr marL="342900" lvl="1" indent="-342900">
                <a:spcBef>
                  <a:spcPct val="20000"/>
                </a:spcBef>
                <a:buClr>
                  <a:srgbClr val="FFFF66"/>
                </a:buClr>
              </a:pPr>
              <a:r>
                <a:rPr lang="zh-CN" altLang="en-US" sz="2000" b="1" dirty="0">
                  <a:latin typeface="华文楷体" panose="02010600040101010101" pitchFamily="2" charset="-122"/>
                  <a:ea typeface="华文楷体" panose="02010600040101010101" pitchFamily="2" charset="-122"/>
                </a:rPr>
                <a:t>■  </a:t>
              </a:r>
              <a:r>
                <a:rPr lang="zh-CN" altLang="en-US" sz="2000" b="1" dirty="0">
                  <a:latin typeface="微软雅黑" pitchFamily="34" charset="-122"/>
                  <a:ea typeface="微软雅黑" pitchFamily="34" charset="-122"/>
                  <a:sym typeface="Lucida Sans" pitchFamily="34" charset="0"/>
                </a:rPr>
                <a:t>用户模块间的通信使用消息传递</a:t>
              </a:r>
              <a:endParaRPr lang="en-US" altLang="zh-CN" sz="2000" b="1" dirty="0">
                <a:latin typeface="微软雅黑" pitchFamily="34" charset="-122"/>
                <a:ea typeface="微软雅黑" pitchFamily="34" charset="-122"/>
                <a:sym typeface="MS PGothic" pitchFamily="34" charset="-128"/>
              </a:endParaRPr>
            </a:p>
          </p:txBody>
        </p:sp>
      </p:grpSp>
      <p:sp>
        <p:nvSpPr>
          <p:cNvPr id="30" name="文本框 29">
            <a:extLst>
              <a:ext uri="{FF2B5EF4-FFF2-40B4-BE49-F238E27FC236}">
                <a16:creationId xmlns:a16="http://schemas.microsoft.com/office/drawing/2014/main" id="{1BE98D3C-88BB-4D62-9FA6-AAEF15AEAB74}"/>
              </a:ext>
            </a:extLst>
          </p:cNvPr>
          <p:cNvSpPr txBox="1"/>
          <p:nvPr/>
        </p:nvSpPr>
        <p:spPr>
          <a:xfrm>
            <a:off x="925323" y="1691758"/>
            <a:ext cx="6534721" cy="96128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latin typeface="+mn-ea"/>
                <a:sym typeface="MS PGothic" pitchFamily="34" charset="-128"/>
              </a:rPr>
              <a:t>受网络发展与分布式影响</a:t>
            </a:r>
            <a:endParaRPr lang="en-US" altLang="zh-CN" sz="2000" b="1" dirty="0">
              <a:latin typeface="+mn-ea"/>
              <a:sym typeface="MS PGothic" pitchFamily="34" charset="-128"/>
            </a:endParaRPr>
          </a:p>
          <a:p>
            <a:pPr marL="342900" indent="-342900">
              <a:lnSpc>
                <a:spcPct val="150000"/>
              </a:lnSpc>
              <a:buFont typeface="Wingdings" panose="05000000000000000000" pitchFamily="2" charset="2"/>
              <a:buChar char="Ø"/>
            </a:pPr>
            <a:r>
              <a:rPr lang="zh-CN" altLang="en-US" sz="2000" b="1" dirty="0">
                <a:latin typeface="+mn-ea"/>
                <a:sym typeface="MS PGothic" pitchFamily="34" charset="-128"/>
              </a:rPr>
              <a:t>形成所谓“客户机</a:t>
            </a:r>
            <a:r>
              <a:rPr lang="en-US" altLang="zh-CN" sz="2000" b="1" dirty="0">
                <a:latin typeface="+mn-ea"/>
                <a:sym typeface="MS PGothic" pitchFamily="34" charset="-128"/>
              </a:rPr>
              <a:t>-</a:t>
            </a:r>
            <a:r>
              <a:rPr lang="zh-CN" altLang="en-US" sz="2000" b="1" dirty="0">
                <a:latin typeface="+mn-ea"/>
                <a:sym typeface="MS PGothic" pitchFamily="34" charset="-128"/>
              </a:rPr>
              <a:t>服务器”模式</a:t>
            </a:r>
            <a:endParaRPr lang="en-US" altLang="zh-CN" sz="2000" b="1" dirty="0">
              <a:latin typeface="+mn-ea"/>
              <a:sym typeface="MS PGothic" pitchFamily="34" charset="-128"/>
            </a:endParaRPr>
          </a:p>
        </p:txBody>
      </p:sp>
      <p:sp>
        <p:nvSpPr>
          <p:cNvPr id="43" name="文本框 42">
            <a:extLst>
              <a:ext uri="{FF2B5EF4-FFF2-40B4-BE49-F238E27FC236}">
                <a16:creationId xmlns:a16="http://schemas.microsoft.com/office/drawing/2014/main" id="{1A17570D-5EC7-4B7A-8B82-420A52FCED54}"/>
              </a:ext>
            </a:extLst>
          </p:cNvPr>
          <p:cNvSpPr txBox="1"/>
          <p:nvPr/>
        </p:nvSpPr>
        <p:spPr>
          <a:xfrm>
            <a:off x="958816" y="4286251"/>
            <a:ext cx="5045367" cy="2346283"/>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000" b="1" dirty="0">
                <a:latin typeface="+mn-ea"/>
                <a:sym typeface="MS PGothic" pitchFamily="34" charset="-128"/>
              </a:rPr>
              <a:t>单个进程的崩溃不会影响其他服务器上的其他进程，可靠性强</a:t>
            </a:r>
            <a:endParaRPr lang="en-US" altLang="zh-CN" sz="2000" b="1" dirty="0">
              <a:latin typeface="+mn-ea"/>
              <a:sym typeface="MS PGothic" pitchFamily="34" charset="-128"/>
            </a:endParaRPr>
          </a:p>
          <a:p>
            <a:pPr marL="342900" indent="-342900">
              <a:lnSpc>
                <a:spcPct val="150000"/>
              </a:lnSpc>
              <a:buFont typeface="Wingdings" panose="05000000000000000000" pitchFamily="2" charset="2"/>
              <a:buChar char="ü"/>
            </a:pPr>
            <a:r>
              <a:rPr lang="zh-CN" altLang="en-US" sz="2000" b="1" dirty="0">
                <a:latin typeface="+mn-ea"/>
                <a:sym typeface="MS PGothic" pitchFamily="34" charset="-128"/>
              </a:rPr>
              <a:t>系统更加灵活，但要求接口规范</a:t>
            </a:r>
            <a:endParaRPr lang="en-US" altLang="zh-CN" sz="2000" b="1" dirty="0">
              <a:latin typeface="+mn-ea"/>
              <a:sym typeface="MS PGothic" pitchFamily="34" charset="-128"/>
            </a:endParaRPr>
          </a:p>
          <a:p>
            <a:pPr marL="342900" indent="-342900">
              <a:lnSpc>
                <a:spcPct val="150000"/>
              </a:lnSpc>
              <a:buFont typeface="Wingdings" panose="05000000000000000000" pitchFamily="2" charset="2"/>
              <a:buChar char="ü"/>
            </a:pPr>
            <a:r>
              <a:rPr lang="zh-CN" altLang="en-US" sz="2000" b="1" dirty="0">
                <a:latin typeface="+mn-ea"/>
                <a:sym typeface="MS PGothic" pitchFamily="34" charset="-128"/>
              </a:rPr>
              <a:t>分布性，便于系统修改和维护</a:t>
            </a:r>
            <a:endParaRPr lang="en-US" altLang="zh-CN" sz="2000" b="1" dirty="0">
              <a:latin typeface="+mn-ea"/>
              <a:sym typeface="MS PGothic" pitchFamily="34" charset="-128"/>
            </a:endParaRPr>
          </a:p>
          <a:p>
            <a:pPr marL="342900" indent="-342900">
              <a:lnSpc>
                <a:spcPct val="150000"/>
              </a:lnSpc>
              <a:buFont typeface="Wingdings" panose="05000000000000000000" pitchFamily="2" charset="2"/>
              <a:buChar char="ü"/>
            </a:pPr>
            <a:r>
              <a:rPr lang="zh-CN" altLang="en-US" sz="2000" b="1" dirty="0">
                <a:latin typeface="+mn-ea"/>
                <a:sym typeface="MS PGothic" pitchFamily="34" charset="-128"/>
              </a:rPr>
              <a:t>缺点：系统效率降低</a:t>
            </a:r>
            <a:endParaRPr lang="en-US" altLang="zh-CN" sz="2000" b="1" dirty="0">
              <a:latin typeface="+mn-ea"/>
              <a:sym typeface="MS PGothic" pitchFamily="34" charset="-128"/>
            </a:endParaRPr>
          </a:p>
        </p:txBody>
      </p:sp>
    </p:spTree>
    <p:extLst>
      <p:ext uri="{BB962C8B-B14F-4D97-AF65-F5344CB8AC3E}">
        <p14:creationId xmlns:p14="http://schemas.microsoft.com/office/powerpoint/2010/main" val="143106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0" fill="hold"/>
                                        <p:tgtEl>
                                          <p:spTgt spid="26"/>
                                        </p:tgtEl>
                                        <p:attrNameLst>
                                          <p:attrName>ppt_w</p:attrName>
                                        </p:attrNameLst>
                                      </p:cBhvr>
                                      <p:tavLst>
                                        <p:tav tm="0">
                                          <p:val>
                                            <p:fltVal val="0"/>
                                          </p:val>
                                        </p:tav>
                                        <p:tav tm="100000">
                                          <p:val>
                                            <p:strVal val="#ppt_w"/>
                                          </p:val>
                                        </p:tav>
                                      </p:tavLst>
                                    </p:anim>
                                    <p:anim calcmode="lin" valueType="num">
                                      <p:cBhvr>
                                        <p:cTn id="13" dur="1000" fill="hold"/>
                                        <p:tgtEl>
                                          <p:spTgt spid="26"/>
                                        </p:tgtEl>
                                        <p:attrNameLst>
                                          <p:attrName>ppt_h</p:attrName>
                                        </p:attrNameLst>
                                      </p:cBhvr>
                                      <p:tavLst>
                                        <p:tav tm="0">
                                          <p:val>
                                            <p:fltVal val="0"/>
                                          </p:val>
                                        </p:tav>
                                        <p:tav tm="100000">
                                          <p:val>
                                            <p:strVal val="#ppt_h"/>
                                          </p:val>
                                        </p:tav>
                                      </p:tavLst>
                                    </p:anim>
                                    <p:animEffect transition="in" filter="fade">
                                      <p:cBhvr>
                                        <p:cTn id="14" dur="1000"/>
                                        <p:tgtEl>
                                          <p:spTgt spid="26"/>
                                        </p:tgtEl>
                                      </p:cBhvr>
                                    </p:animEffect>
                                  </p:childTnLst>
                                </p:cTn>
                              </p:par>
                              <p:par>
                                <p:cTn id="15" presetID="53"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1000" fill="hold"/>
                                        <p:tgtEl>
                                          <p:spTgt spid="37"/>
                                        </p:tgtEl>
                                        <p:attrNameLst>
                                          <p:attrName>ppt_w</p:attrName>
                                        </p:attrNameLst>
                                      </p:cBhvr>
                                      <p:tavLst>
                                        <p:tav tm="0">
                                          <p:val>
                                            <p:fltVal val="0"/>
                                          </p:val>
                                        </p:tav>
                                        <p:tav tm="100000">
                                          <p:val>
                                            <p:strVal val="#ppt_w"/>
                                          </p:val>
                                        </p:tav>
                                      </p:tavLst>
                                    </p:anim>
                                    <p:anim calcmode="lin" valueType="num">
                                      <p:cBhvr>
                                        <p:cTn id="18" dur="1000" fill="hold"/>
                                        <p:tgtEl>
                                          <p:spTgt spid="37"/>
                                        </p:tgtEl>
                                        <p:attrNameLst>
                                          <p:attrName>ppt_h</p:attrName>
                                        </p:attrNameLst>
                                      </p:cBhvr>
                                      <p:tavLst>
                                        <p:tav tm="0">
                                          <p:val>
                                            <p:fltVal val="0"/>
                                          </p:val>
                                        </p:tav>
                                        <p:tav tm="100000">
                                          <p:val>
                                            <p:strVal val="#ppt_h"/>
                                          </p:val>
                                        </p:tav>
                                      </p:tavLst>
                                    </p:anim>
                                    <p:animEffect transition="in" filter="fade">
                                      <p:cBhvr>
                                        <p:cTn id="19" dur="10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1000" fill="hold"/>
                                        <p:tgtEl>
                                          <p:spTgt spid="27"/>
                                        </p:tgtEl>
                                        <p:attrNameLst>
                                          <p:attrName>ppt_w</p:attrName>
                                        </p:attrNameLst>
                                      </p:cBhvr>
                                      <p:tavLst>
                                        <p:tav tm="0">
                                          <p:val>
                                            <p:fltVal val="0"/>
                                          </p:val>
                                        </p:tav>
                                        <p:tav tm="100000">
                                          <p:val>
                                            <p:strVal val="#ppt_w"/>
                                          </p:val>
                                        </p:tav>
                                      </p:tavLst>
                                    </p:anim>
                                    <p:anim calcmode="lin" valueType="num">
                                      <p:cBhvr>
                                        <p:cTn id="25" dur="1000" fill="hold"/>
                                        <p:tgtEl>
                                          <p:spTgt spid="27"/>
                                        </p:tgtEl>
                                        <p:attrNameLst>
                                          <p:attrName>ppt_h</p:attrName>
                                        </p:attrNameLst>
                                      </p:cBhvr>
                                      <p:tavLst>
                                        <p:tav tm="0">
                                          <p:val>
                                            <p:fltVal val="0"/>
                                          </p:val>
                                        </p:tav>
                                        <p:tav tm="100000">
                                          <p:val>
                                            <p:strVal val="#ppt_h"/>
                                          </p:val>
                                        </p:tav>
                                      </p:tavLst>
                                    </p:anim>
                                    <p:animEffect transition="in" filter="fade">
                                      <p:cBhvr>
                                        <p:cTn id="26" dur="1000"/>
                                        <p:tgtEl>
                                          <p:spTgt spid="27"/>
                                        </p:tgtEl>
                                      </p:cBhvr>
                                    </p:animEffect>
                                  </p:childTnLst>
                                </p:cTn>
                              </p:par>
                              <p:par>
                                <p:cTn id="27" presetID="53"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p:cTn id="29" dur="1000" fill="hold"/>
                                        <p:tgtEl>
                                          <p:spTgt spid="29"/>
                                        </p:tgtEl>
                                        <p:attrNameLst>
                                          <p:attrName>ppt_w</p:attrName>
                                        </p:attrNameLst>
                                      </p:cBhvr>
                                      <p:tavLst>
                                        <p:tav tm="0">
                                          <p:val>
                                            <p:fltVal val="0"/>
                                          </p:val>
                                        </p:tav>
                                        <p:tav tm="100000">
                                          <p:val>
                                            <p:strVal val="#ppt_w"/>
                                          </p:val>
                                        </p:tav>
                                      </p:tavLst>
                                    </p:anim>
                                    <p:anim calcmode="lin" valueType="num">
                                      <p:cBhvr>
                                        <p:cTn id="30" dur="1000" fill="hold"/>
                                        <p:tgtEl>
                                          <p:spTgt spid="29"/>
                                        </p:tgtEl>
                                        <p:attrNameLst>
                                          <p:attrName>ppt_h</p:attrName>
                                        </p:attrNameLst>
                                      </p:cBhvr>
                                      <p:tavLst>
                                        <p:tav tm="0">
                                          <p:val>
                                            <p:fltVal val="0"/>
                                          </p:val>
                                        </p:tav>
                                        <p:tav tm="100000">
                                          <p:val>
                                            <p:strVal val="#ppt_h"/>
                                          </p:val>
                                        </p:tav>
                                      </p:tavLst>
                                    </p:anim>
                                    <p:animEffect transition="in" filter="fade">
                                      <p:cBhvr>
                                        <p:cTn id="3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02</a:t>
            </a:r>
            <a:endParaRPr lang="zh-CN" altLang="en-US" sz="8800" dirty="0">
              <a:solidFill>
                <a:schemeClr val="accent1">
                  <a:lumMod val="5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03</a:t>
            </a:r>
            <a:endParaRPr lang="zh-CN" altLang="en-US" sz="8800" dirty="0">
              <a:solidFill>
                <a:schemeClr val="accent1">
                  <a:lumMod val="5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04</a:t>
            </a:r>
            <a:endParaRPr lang="zh-CN" altLang="en-US" sz="8800" dirty="0">
              <a:solidFill>
                <a:schemeClr val="accent1">
                  <a:lumMod val="5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05</a:t>
            </a:r>
            <a:endParaRPr lang="zh-CN" altLang="en-US" sz="8800" dirty="0">
              <a:solidFill>
                <a:schemeClr val="accent1">
                  <a:lumMod val="5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5" name="文本框 24"/>
          <p:cNvSpPr txBox="1"/>
          <p:nvPr/>
        </p:nvSpPr>
        <p:spPr>
          <a:xfrm>
            <a:off x="997364" y="5093216"/>
            <a:ext cx="1415772" cy="830997"/>
          </a:xfrm>
          <a:prstGeom prst="rect">
            <a:avLst/>
          </a:prstGeom>
          <a:noFill/>
        </p:spPr>
        <p:txBody>
          <a:bodyPr wrap="none" rtlCol="0">
            <a:spAutoFit/>
          </a:bodyPr>
          <a:lstStyle/>
          <a:p>
            <a:r>
              <a:rPr lang="zh-CN" altLang="en-US" sz="2400" b="1" dirty="0">
                <a:solidFill>
                  <a:schemeClr val="accent1">
                    <a:lumMod val="50000"/>
                  </a:schemeClr>
                </a:solidFill>
              </a:rPr>
              <a:t>操作系统</a:t>
            </a:r>
            <a:endParaRPr lang="en-US" altLang="zh-CN" sz="2400" b="1" dirty="0">
              <a:solidFill>
                <a:schemeClr val="accent1">
                  <a:lumMod val="50000"/>
                </a:schemeClr>
              </a:solidFill>
            </a:endParaRPr>
          </a:p>
          <a:p>
            <a:r>
              <a:rPr lang="zh-CN" altLang="en-US" sz="2400" b="1" dirty="0">
                <a:solidFill>
                  <a:schemeClr val="accent1">
                    <a:lumMod val="50000"/>
                  </a:schemeClr>
                </a:solidFill>
              </a:rPr>
              <a:t>基本概念</a:t>
            </a:r>
          </a:p>
        </p:txBody>
      </p:sp>
      <p:sp>
        <p:nvSpPr>
          <p:cNvPr id="26" name="文本框 25"/>
          <p:cNvSpPr txBox="1"/>
          <p:nvPr/>
        </p:nvSpPr>
        <p:spPr>
          <a:xfrm>
            <a:off x="3123048" y="5093218"/>
            <a:ext cx="1415772" cy="830997"/>
          </a:xfrm>
          <a:prstGeom prst="rect">
            <a:avLst/>
          </a:prstGeom>
          <a:noFill/>
        </p:spPr>
        <p:txBody>
          <a:bodyPr wrap="none" rtlCol="0">
            <a:spAutoFit/>
          </a:bodyPr>
          <a:lstStyle/>
          <a:p>
            <a:r>
              <a:rPr lang="zh-CN" altLang="en-US" sz="2400" b="1" dirty="0">
                <a:solidFill>
                  <a:schemeClr val="accent1">
                    <a:lumMod val="50000"/>
                  </a:schemeClr>
                </a:solidFill>
              </a:rPr>
              <a:t>操作系统</a:t>
            </a:r>
            <a:endParaRPr lang="en-US" altLang="zh-CN" sz="2400" b="1" dirty="0">
              <a:solidFill>
                <a:schemeClr val="accent1">
                  <a:lumMod val="50000"/>
                </a:schemeClr>
              </a:solidFill>
            </a:endParaRPr>
          </a:p>
          <a:p>
            <a:r>
              <a:rPr lang="zh-CN" altLang="en-US" sz="2400" b="1" dirty="0">
                <a:solidFill>
                  <a:schemeClr val="accent1">
                    <a:lumMod val="50000"/>
                  </a:schemeClr>
                </a:solidFill>
              </a:rPr>
              <a:t>发展历程</a:t>
            </a:r>
          </a:p>
        </p:txBody>
      </p:sp>
      <p:sp>
        <p:nvSpPr>
          <p:cNvPr id="27" name="文本框 26"/>
          <p:cNvSpPr txBox="1"/>
          <p:nvPr/>
        </p:nvSpPr>
        <p:spPr>
          <a:xfrm>
            <a:off x="5248731" y="5093218"/>
            <a:ext cx="1415772" cy="830997"/>
          </a:xfrm>
          <a:prstGeom prst="rect">
            <a:avLst/>
          </a:prstGeom>
          <a:noFill/>
        </p:spPr>
        <p:txBody>
          <a:bodyPr wrap="none" rtlCol="0">
            <a:spAutoFit/>
          </a:bodyPr>
          <a:lstStyle/>
          <a:p>
            <a:r>
              <a:rPr lang="zh-CN" altLang="en-US" sz="2400" b="1" dirty="0">
                <a:solidFill>
                  <a:schemeClr val="accent1">
                    <a:lumMod val="50000"/>
                  </a:schemeClr>
                </a:solidFill>
              </a:rPr>
              <a:t>操作系统</a:t>
            </a:r>
            <a:endParaRPr lang="en-US" altLang="zh-CN" sz="2400" b="1" dirty="0">
              <a:solidFill>
                <a:schemeClr val="accent1">
                  <a:lumMod val="50000"/>
                </a:schemeClr>
              </a:solidFill>
            </a:endParaRPr>
          </a:p>
          <a:p>
            <a:r>
              <a:rPr lang="zh-CN" altLang="en-US" sz="2400" b="1" dirty="0">
                <a:solidFill>
                  <a:schemeClr val="accent1">
                    <a:lumMod val="50000"/>
                  </a:schemeClr>
                </a:solidFill>
              </a:rPr>
              <a:t>基本类型</a:t>
            </a:r>
          </a:p>
        </p:txBody>
      </p:sp>
      <p:sp>
        <p:nvSpPr>
          <p:cNvPr id="28" name="文本框 27"/>
          <p:cNvSpPr txBox="1"/>
          <p:nvPr/>
        </p:nvSpPr>
        <p:spPr>
          <a:xfrm>
            <a:off x="7374415" y="5093218"/>
            <a:ext cx="1415772" cy="830997"/>
          </a:xfrm>
          <a:prstGeom prst="rect">
            <a:avLst/>
          </a:prstGeom>
          <a:noFill/>
        </p:spPr>
        <p:txBody>
          <a:bodyPr wrap="none" rtlCol="0">
            <a:spAutoFit/>
          </a:bodyPr>
          <a:lstStyle/>
          <a:p>
            <a:r>
              <a:rPr lang="zh-CN" altLang="en-US" sz="2400" b="1" dirty="0">
                <a:solidFill>
                  <a:schemeClr val="accent1">
                    <a:lumMod val="50000"/>
                  </a:schemeClr>
                </a:solidFill>
              </a:rPr>
              <a:t>操作系统</a:t>
            </a:r>
            <a:endParaRPr lang="en-US" altLang="zh-CN" sz="2400" b="1" dirty="0">
              <a:solidFill>
                <a:schemeClr val="accent1">
                  <a:lumMod val="50000"/>
                </a:schemeClr>
              </a:solidFill>
            </a:endParaRPr>
          </a:p>
          <a:p>
            <a:r>
              <a:rPr lang="zh-CN" altLang="en-US" sz="2400" b="1" dirty="0">
                <a:solidFill>
                  <a:schemeClr val="accent1">
                    <a:lumMod val="50000"/>
                  </a:schemeClr>
                </a:solidFill>
              </a:rPr>
              <a:t>运行环境</a:t>
            </a:r>
          </a:p>
        </p:txBody>
      </p:sp>
      <p:sp>
        <p:nvSpPr>
          <p:cNvPr id="29" name="文本框 28"/>
          <p:cNvSpPr txBox="1"/>
          <p:nvPr/>
        </p:nvSpPr>
        <p:spPr>
          <a:xfrm>
            <a:off x="9500099" y="5093218"/>
            <a:ext cx="1415772" cy="830997"/>
          </a:xfrm>
          <a:prstGeom prst="rect">
            <a:avLst/>
          </a:prstGeom>
          <a:noFill/>
        </p:spPr>
        <p:txBody>
          <a:bodyPr wrap="none" rtlCol="0">
            <a:spAutoFit/>
          </a:bodyPr>
          <a:lstStyle/>
          <a:p>
            <a:r>
              <a:rPr lang="zh-CN" altLang="en-US" sz="2400" b="1" dirty="0">
                <a:solidFill>
                  <a:schemeClr val="accent1">
                    <a:lumMod val="50000"/>
                  </a:schemeClr>
                </a:solidFill>
              </a:rPr>
              <a:t>操作系统</a:t>
            </a:r>
            <a:endParaRPr lang="en-US" altLang="zh-CN" sz="2400" b="1" dirty="0">
              <a:solidFill>
                <a:schemeClr val="accent1">
                  <a:lumMod val="50000"/>
                </a:schemeClr>
              </a:solidFill>
            </a:endParaRPr>
          </a:p>
          <a:p>
            <a:r>
              <a:rPr lang="zh-CN" altLang="en-US" sz="2400" b="1" dirty="0">
                <a:solidFill>
                  <a:schemeClr val="accent1">
                    <a:lumMod val="50000"/>
                  </a:schemeClr>
                </a:solidFill>
              </a:rPr>
              <a:t>体系结构</a:t>
            </a:r>
          </a:p>
        </p:txBody>
      </p:sp>
      <p:sp>
        <p:nvSpPr>
          <p:cNvPr id="31" name="矩形 30"/>
          <p:cNvSpPr/>
          <p:nvPr/>
        </p:nvSpPr>
        <p:spPr>
          <a:xfrm>
            <a:off x="0" y="228609"/>
            <a:ext cx="12191999" cy="1015663"/>
          </a:xfrm>
          <a:prstGeom prst="rect">
            <a:avLst/>
          </a:prstGeom>
        </p:spPr>
        <p:txBody>
          <a:bodyPr wrap="square">
            <a:spAutoFit/>
          </a:bodyPr>
          <a:lstStyle/>
          <a:p>
            <a:pPr algn="ctr"/>
            <a:r>
              <a:rPr lang="zh-CN" altLang="en-US" sz="6000" b="1" dirty="0">
                <a:solidFill>
                  <a:schemeClr val="accent1">
                    <a:lumMod val="50000"/>
                  </a:schemeClr>
                </a:solidFill>
              </a:rPr>
              <a:t>绪论</a:t>
            </a:r>
          </a:p>
        </p:txBody>
      </p:sp>
      <p:cxnSp>
        <p:nvCxnSpPr>
          <p:cNvPr id="32" name="直接连接符 31"/>
          <p:cNvCxnSpPr>
            <a:cxnSpLocks/>
          </p:cNvCxnSpPr>
          <p:nvPr/>
        </p:nvCxnSpPr>
        <p:spPr>
          <a:xfrm>
            <a:off x="5234225" y="1298043"/>
            <a:ext cx="1723549"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549752"/>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none" rtlCol="0">
            <a:spAutoFit/>
          </a:bodyPr>
          <a:lstStyle/>
          <a:p>
            <a:r>
              <a:rPr lang="en-US" altLang="zh-CN" dirty="0"/>
              <a:t>04 </a:t>
            </a:r>
            <a:r>
              <a:rPr lang="zh-CN" altLang="en-US" dirty="0"/>
              <a:t>运行环境</a:t>
            </a:r>
            <a:r>
              <a:rPr lang="en-US" altLang="zh-CN" dirty="0"/>
              <a:t> </a:t>
            </a:r>
            <a:endParaRPr lang="zh-CN" altLang="en-US"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a:noFill/>
        </p:spPr>
        <p:txBody>
          <a:bodyPr wrap="square" rtlCol="0">
            <a:spAutoFit/>
          </a:bodyPr>
          <a:lstStyle/>
          <a:p>
            <a:r>
              <a:rPr lang="en-US" altLang="zh-CN" dirty="0">
                <a:solidFill>
                  <a:schemeClr val="bg1"/>
                </a:solidFill>
              </a:rPr>
              <a:t>05 </a:t>
            </a:r>
            <a:r>
              <a:rPr lang="zh-CN" altLang="en-US" dirty="0">
                <a:solidFill>
                  <a:schemeClr val="bg1"/>
                </a:solidFill>
              </a:rPr>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3502882" cy="461665"/>
          </a:xfrm>
          <a:prstGeom prst="rect">
            <a:avLst/>
          </a:prstGeom>
          <a:noFill/>
        </p:spPr>
        <p:txBody>
          <a:bodyPr wrap="none" rtlCol="0">
            <a:spAutoFit/>
          </a:bodyPr>
          <a:lstStyle/>
          <a:p>
            <a:r>
              <a:rPr lang="zh-CN" altLang="en-US" sz="2400" b="1" dirty="0">
                <a:solidFill>
                  <a:srgbClr val="FF0000"/>
                </a:solidFill>
              </a:rPr>
              <a:t>外核结构（</a:t>
            </a:r>
            <a:r>
              <a:rPr lang="en-US" altLang="zh-CN" sz="2400" b="1" dirty="0" err="1">
                <a:solidFill>
                  <a:srgbClr val="FF0000"/>
                </a:solidFill>
              </a:rPr>
              <a:t>ExoKernel</a:t>
            </a:r>
            <a:r>
              <a:rPr lang="zh-CN" altLang="en-US" sz="2400" b="1" dirty="0">
                <a:solidFill>
                  <a:srgbClr val="FF0000"/>
                </a:solidFill>
              </a:rPr>
              <a:t>）</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pic>
        <p:nvPicPr>
          <p:cNvPr id="30" name="Picture 7" descr="1971235608759140.png">
            <a:extLst>
              <a:ext uri="{FF2B5EF4-FFF2-40B4-BE49-F238E27FC236}">
                <a16:creationId xmlns:a16="http://schemas.microsoft.com/office/drawing/2014/main" id="{14443347-2B11-4DF7-9AB9-20DF80EBC9B3}"/>
              </a:ext>
            </a:extLst>
          </p:cNvPr>
          <p:cNvPicPr>
            <a:picLocks noChangeAspect="1" noChangeArrowheads="1"/>
          </p:cNvPicPr>
          <p:nvPr/>
        </p:nvPicPr>
        <p:blipFill>
          <a:blip r:embed="rId4" cstate="print"/>
          <a:stretch>
            <a:fillRect/>
          </a:stretch>
        </p:blipFill>
        <p:spPr bwMode="auto">
          <a:xfrm>
            <a:off x="6581775" y="2392885"/>
            <a:ext cx="5003582" cy="3161006"/>
          </a:xfrm>
          <a:prstGeom prst="rect">
            <a:avLst/>
          </a:prstGeom>
          <a:noFill/>
          <a:ln w="9525">
            <a:noFill/>
            <a:miter lim="800000"/>
            <a:headEnd/>
            <a:tailEnd/>
          </a:ln>
        </p:spPr>
      </p:pic>
      <p:sp>
        <p:nvSpPr>
          <p:cNvPr id="44" name="TextBox 18">
            <a:extLst>
              <a:ext uri="{FF2B5EF4-FFF2-40B4-BE49-F238E27FC236}">
                <a16:creationId xmlns:a16="http://schemas.microsoft.com/office/drawing/2014/main" id="{897D887B-8772-4F67-B5D5-034C7D0F7EAF}"/>
              </a:ext>
            </a:extLst>
          </p:cNvPr>
          <p:cNvSpPr txBox="1"/>
          <p:nvPr/>
        </p:nvSpPr>
        <p:spPr>
          <a:xfrm>
            <a:off x="755576" y="1871230"/>
            <a:ext cx="5121441" cy="1200329"/>
          </a:xfrm>
          <a:prstGeom prst="rect">
            <a:avLst/>
          </a:prstGeom>
          <a:noFill/>
        </p:spPr>
        <p:txBody>
          <a:bodyPr wrap="square" rtlCol="0">
            <a:spAutoFit/>
          </a:bodyPr>
          <a:lstStyle/>
          <a:p>
            <a:pPr marL="342900" lvl="2" indent="-342900">
              <a:spcBef>
                <a:spcPct val="20000"/>
              </a:spcBef>
              <a:buClr>
                <a:srgbClr val="FFFF66"/>
              </a:buClr>
            </a:pPr>
            <a:r>
              <a:rPr lang="zh-CN" altLang="en-US" sz="2400" b="1" dirty="0">
                <a:latin typeface="华文楷体" panose="02010600040101010101" pitchFamily="2" charset="-122"/>
                <a:ea typeface="华文楷体" panose="02010600040101010101" pitchFamily="2" charset="-122"/>
              </a:rPr>
              <a:t>■  </a:t>
            </a:r>
            <a:r>
              <a:rPr lang="zh-CN" altLang="en-US" sz="2400" b="1" dirty="0">
                <a:latin typeface="微软雅黑" pitchFamily="34" charset="-122"/>
                <a:ea typeface="微软雅黑" pitchFamily="34" charset="-122"/>
                <a:sym typeface="Lucida Sans" pitchFamily="34" charset="0"/>
              </a:rPr>
              <a:t>让内核分配机器的物理资源给多个应用程序, 并让每个程序决定如何处理这些资源.</a:t>
            </a:r>
            <a:endParaRPr lang="en-US" altLang="zh-CN" sz="2400" b="1" dirty="0">
              <a:latin typeface="微软雅黑" pitchFamily="34" charset="-122"/>
              <a:ea typeface="微软雅黑" pitchFamily="34" charset="-122"/>
              <a:sym typeface="MS PGothic" pitchFamily="34" charset="-128"/>
            </a:endParaRPr>
          </a:p>
        </p:txBody>
      </p:sp>
      <p:sp>
        <p:nvSpPr>
          <p:cNvPr id="45" name="TextBox 7">
            <a:extLst>
              <a:ext uri="{FF2B5EF4-FFF2-40B4-BE49-F238E27FC236}">
                <a16:creationId xmlns:a16="http://schemas.microsoft.com/office/drawing/2014/main" id="{5FCE23F2-0F9A-4F3A-8099-676D6D1BB79E}"/>
              </a:ext>
            </a:extLst>
          </p:cNvPr>
          <p:cNvSpPr txBox="1"/>
          <p:nvPr/>
        </p:nvSpPr>
        <p:spPr>
          <a:xfrm>
            <a:off x="755576" y="3323266"/>
            <a:ext cx="5003582" cy="830997"/>
          </a:xfrm>
          <a:prstGeom prst="rect">
            <a:avLst/>
          </a:prstGeom>
          <a:noFill/>
        </p:spPr>
        <p:txBody>
          <a:bodyPr wrap="square" rtlCol="0">
            <a:spAutoFit/>
          </a:bodyPr>
          <a:lstStyle/>
          <a:p>
            <a:pPr marL="342900" lvl="2" indent="-342900">
              <a:spcBef>
                <a:spcPct val="20000"/>
              </a:spcBef>
              <a:buClr>
                <a:srgbClr val="FFFF66"/>
              </a:buClr>
            </a:pPr>
            <a:r>
              <a:rPr lang="zh-CN" altLang="en-US" sz="2400" b="1" dirty="0">
                <a:latin typeface="华文楷体" panose="02010600040101010101" pitchFamily="2" charset="-122"/>
                <a:ea typeface="华文楷体" panose="02010600040101010101" pitchFamily="2" charset="-122"/>
              </a:rPr>
              <a:t>■  </a:t>
            </a:r>
            <a:r>
              <a:rPr lang="zh-CN" altLang="en-US" sz="2400" b="1" dirty="0">
                <a:latin typeface="微软雅黑" pitchFamily="34" charset="-122"/>
                <a:ea typeface="微软雅黑" pitchFamily="34" charset="-122"/>
                <a:sym typeface="Lucida Sans" pitchFamily="34" charset="0"/>
              </a:rPr>
              <a:t>程序能链接到操作系统库(libOS) 实现了操作系统抽象</a:t>
            </a:r>
            <a:endParaRPr lang="en-US" altLang="zh-CN" sz="2400" b="1" dirty="0">
              <a:latin typeface="微软雅黑" pitchFamily="34" charset="-122"/>
              <a:ea typeface="微软雅黑" pitchFamily="34" charset="-122"/>
              <a:sym typeface="MS PGothic" pitchFamily="34" charset="-128"/>
            </a:endParaRPr>
          </a:p>
        </p:txBody>
      </p:sp>
      <p:sp>
        <p:nvSpPr>
          <p:cNvPr id="46" name="TextBox 8">
            <a:extLst>
              <a:ext uri="{FF2B5EF4-FFF2-40B4-BE49-F238E27FC236}">
                <a16:creationId xmlns:a16="http://schemas.microsoft.com/office/drawing/2014/main" id="{F31B268B-5D0A-48D4-9F18-502D023AF6DC}"/>
              </a:ext>
            </a:extLst>
          </p:cNvPr>
          <p:cNvSpPr txBox="1"/>
          <p:nvPr/>
        </p:nvSpPr>
        <p:spPr>
          <a:xfrm>
            <a:off x="755576" y="4405970"/>
            <a:ext cx="5003582" cy="461665"/>
          </a:xfrm>
          <a:prstGeom prst="rect">
            <a:avLst/>
          </a:prstGeom>
          <a:noFill/>
        </p:spPr>
        <p:txBody>
          <a:bodyPr wrap="square" rtlCol="0">
            <a:spAutoFit/>
          </a:bodyPr>
          <a:lstStyle/>
          <a:p>
            <a:pPr marL="342900" lvl="2" indent="-342900">
              <a:spcBef>
                <a:spcPct val="20000"/>
              </a:spcBef>
              <a:buClr>
                <a:srgbClr val="FFFF66"/>
              </a:buClr>
            </a:pPr>
            <a:r>
              <a:rPr lang="zh-CN" altLang="en-US" sz="2400" b="1" dirty="0">
                <a:latin typeface="华文楷体" panose="02010600040101010101" pitchFamily="2" charset="-122"/>
                <a:ea typeface="华文楷体" panose="02010600040101010101" pitchFamily="2" charset="-122"/>
              </a:rPr>
              <a:t>■  </a:t>
            </a:r>
            <a:r>
              <a:rPr lang="zh-CN" altLang="en-US" sz="2400" b="1" dirty="0">
                <a:latin typeface="微软雅黑" pitchFamily="34" charset="-122"/>
                <a:ea typeface="微软雅黑" pitchFamily="34" charset="-122"/>
                <a:sym typeface="Lucida Sans" pitchFamily="34" charset="0"/>
              </a:rPr>
              <a:t>保护与控制分离</a:t>
            </a:r>
            <a:endParaRPr lang="en-US" altLang="zh-CN" sz="2400" b="1" dirty="0">
              <a:latin typeface="微软雅黑" pitchFamily="34" charset="-122"/>
              <a:ea typeface="微软雅黑" pitchFamily="34" charset="-122"/>
              <a:sym typeface="MS PGothic" pitchFamily="34" charset="-128"/>
            </a:endParaRPr>
          </a:p>
        </p:txBody>
      </p:sp>
    </p:spTree>
    <p:extLst>
      <p:ext uri="{BB962C8B-B14F-4D97-AF65-F5344CB8AC3E}">
        <p14:creationId xmlns:p14="http://schemas.microsoft.com/office/powerpoint/2010/main" val="284113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none" rtlCol="0">
            <a:spAutoFit/>
          </a:bodyPr>
          <a:lstStyle/>
          <a:p>
            <a:r>
              <a:rPr lang="en-US" altLang="zh-CN" dirty="0"/>
              <a:t>04 </a:t>
            </a:r>
            <a:r>
              <a:rPr lang="zh-CN" altLang="en-US" dirty="0"/>
              <a:t>运行环境</a:t>
            </a:r>
            <a:r>
              <a:rPr lang="en-US" altLang="zh-CN" dirty="0"/>
              <a:t> </a:t>
            </a:r>
            <a:endParaRPr lang="zh-CN" altLang="en-US"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a:noFill/>
        </p:spPr>
        <p:txBody>
          <a:bodyPr wrap="square" rtlCol="0">
            <a:spAutoFit/>
          </a:bodyPr>
          <a:lstStyle/>
          <a:p>
            <a:r>
              <a:rPr lang="en-US" altLang="zh-CN" dirty="0">
                <a:solidFill>
                  <a:schemeClr val="bg1"/>
                </a:solidFill>
              </a:rPr>
              <a:t>05 </a:t>
            </a:r>
            <a:r>
              <a:rPr lang="zh-CN" altLang="en-US" dirty="0">
                <a:solidFill>
                  <a:schemeClr val="bg1"/>
                </a:solidFill>
              </a:rPr>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3225563" cy="461665"/>
          </a:xfrm>
          <a:prstGeom prst="rect">
            <a:avLst/>
          </a:prstGeom>
          <a:noFill/>
        </p:spPr>
        <p:txBody>
          <a:bodyPr wrap="none" rtlCol="0">
            <a:spAutoFit/>
          </a:bodyPr>
          <a:lstStyle/>
          <a:p>
            <a:r>
              <a:rPr lang="en-US" altLang="zh-CN" sz="2400" b="1" dirty="0">
                <a:solidFill>
                  <a:srgbClr val="FF0000"/>
                </a:solidFill>
              </a:rPr>
              <a:t>VMM</a:t>
            </a:r>
            <a:r>
              <a:rPr lang="zh-CN" altLang="en-US" sz="2400" b="1" dirty="0">
                <a:solidFill>
                  <a:srgbClr val="FF0000"/>
                </a:solidFill>
              </a:rPr>
              <a:t>（虚拟机管理器</a:t>
            </a:r>
            <a:r>
              <a:rPr lang="en-US" altLang="zh-CN" sz="2400" b="1" dirty="0">
                <a:solidFill>
                  <a:srgbClr val="FF0000"/>
                </a:solidFill>
              </a:rPr>
              <a:t>)</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sp>
        <p:nvSpPr>
          <p:cNvPr id="14" name="TextBox 18">
            <a:extLst>
              <a:ext uri="{FF2B5EF4-FFF2-40B4-BE49-F238E27FC236}">
                <a16:creationId xmlns:a16="http://schemas.microsoft.com/office/drawing/2014/main" id="{3BDEDB46-1075-49B2-BBF7-4FB1884430DA}"/>
              </a:ext>
            </a:extLst>
          </p:cNvPr>
          <p:cNvSpPr txBox="1"/>
          <p:nvPr/>
        </p:nvSpPr>
        <p:spPr>
          <a:xfrm>
            <a:off x="986911" y="5449474"/>
            <a:ext cx="9330431" cy="1274195"/>
          </a:xfrm>
          <a:prstGeom prst="rect">
            <a:avLst/>
          </a:prstGeom>
          <a:noFill/>
        </p:spPr>
        <p:txBody>
          <a:bodyPr wrap="square" rtlCol="0">
            <a:spAutoFit/>
          </a:bodyPr>
          <a:lstStyle/>
          <a:p>
            <a:pPr marL="342900" lvl="0" indent="-342900">
              <a:spcBef>
                <a:spcPct val="20000"/>
              </a:spcBef>
              <a:buClr>
                <a:srgbClr val="FFFF66"/>
              </a:buClr>
            </a:pPr>
            <a:r>
              <a:rPr lang="zh-CN" altLang="en-US" sz="2400" b="1" dirty="0">
                <a:latin typeface="华文楷体" panose="02010600040101010101" pitchFamily="2" charset="-122"/>
                <a:ea typeface="华文楷体" panose="02010600040101010101" pitchFamily="2" charset="-122"/>
              </a:rPr>
              <a:t>■ </a:t>
            </a:r>
            <a:r>
              <a:rPr lang="zh-CN" altLang="en-US" sz="2400" b="1" dirty="0">
                <a:latin typeface="微软雅黑" pitchFamily="34" charset="-122"/>
                <a:ea typeface="微软雅黑" pitchFamily="34" charset="-122"/>
              </a:rPr>
              <a:t> 虚拟机管理器将单独的机器接口转换成很多的虚拟机</a:t>
            </a:r>
            <a:endParaRPr lang="en-US" altLang="zh-CN" sz="2400" b="1" dirty="0">
              <a:latin typeface="微软雅黑" pitchFamily="34" charset="-122"/>
              <a:ea typeface="微软雅黑" pitchFamily="34" charset="-122"/>
            </a:endParaRPr>
          </a:p>
          <a:p>
            <a:pPr marL="342900" lvl="0" indent="-342900">
              <a:spcBef>
                <a:spcPct val="20000"/>
              </a:spcBef>
              <a:buClr>
                <a:srgbClr val="FFFF66"/>
              </a:buClr>
            </a:pPr>
            <a:r>
              <a:rPr lang="zh-CN" altLang="en-US" sz="2400" b="1" dirty="0">
                <a:latin typeface="华文楷体" panose="02010600040101010101" pitchFamily="2" charset="-122"/>
                <a:ea typeface="华文楷体" panose="02010600040101010101" pitchFamily="2" charset="-122"/>
              </a:rPr>
              <a:t>■  </a:t>
            </a:r>
            <a:r>
              <a:rPr lang="zh-CN" altLang="en-US" sz="2400" b="1" dirty="0">
                <a:latin typeface="微软雅黑" pitchFamily="34" charset="-122"/>
                <a:ea typeface="微软雅黑" pitchFamily="34" charset="-122"/>
              </a:rPr>
              <a:t>每个虚拟机都是一个原始计算机系统的有效副本</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并能完成所有的处理器指令。</a:t>
            </a:r>
            <a:endParaRPr lang="en-US" altLang="zh-CN" sz="2400" b="1" dirty="0">
              <a:latin typeface="微软雅黑" pitchFamily="34" charset="-122"/>
              <a:ea typeface="微软雅黑" pitchFamily="34" charset="-122"/>
              <a:sym typeface="MS PGothic" pitchFamily="34" charset="-128"/>
            </a:endParaRPr>
          </a:p>
        </p:txBody>
      </p:sp>
      <p:pic>
        <p:nvPicPr>
          <p:cNvPr id="15" name="图片 14" descr="图片9.png">
            <a:extLst>
              <a:ext uri="{FF2B5EF4-FFF2-40B4-BE49-F238E27FC236}">
                <a16:creationId xmlns:a16="http://schemas.microsoft.com/office/drawing/2014/main" id="{6EB3F745-24A2-4CF1-BACC-A96575DEB26F}"/>
              </a:ext>
            </a:extLst>
          </p:cNvPr>
          <p:cNvPicPr>
            <a:picLocks noChangeAspect="1"/>
          </p:cNvPicPr>
          <p:nvPr/>
        </p:nvPicPr>
        <p:blipFill>
          <a:blip r:embed="rId4" cstate="print"/>
          <a:stretch>
            <a:fillRect/>
          </a:stretch>
        </p:blipFill>
        <p:spPr>
          <a:xfrm>
            <a:off x="2318696" y="1978969"/>
            <a:ext cx="6357982" cy="3082995"/>
          </a:xfrm>
          <a:prstGeom prst="rect">
            <a:avLst/>
          </a:prstGeom>
        </p:spPr>
      </p:pic>
    </p:spTree>
    <p:extLst>
      <p:ext uri="{BB962C8B-B14F-4D97-AF65-F5344CB8AC3E}">
        <p14:creationId xmlns:p14="http://schemas.microsoft.com/office/powerpoint/2010/main" val="518475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D38017AA-0D79-4D29-B73D-9678C5C33728}"/>
              </a:ext>
            </a:extLst>
          </p:cNvPr>
          <p:cNvCxnSpPr>
            <a:cxnSpLocks/>
          </p:cNvCxnSpPr>
          <p:nvPr/>
        </p:nvCxnSpPr>
        <p:spPr>
          <a:xfrm flipV="1">
            <a:off x="1181133" y="1429518"/>
            <a:ext cx="5400642" cy="1"/>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a:noFill/>
        </p:spPr>
        <p:txBody>
          <a:bodyPr wrap="none" rtlCol="0">
            <a:spAutoFit/>
          </a:bodyPr>
          <a:lstStyle/>
          <a:p>
            <a:r>
              <a:rPr lang="en-US" altLang="zh-CN" dirty="0">
                <a:solidFill>
                  <a:schemeClr val="bg1">
                    <a:alpha val="30000"/>
                  </a:schemeClr>
                </a:solidFill>
              </a:rPr>
              <a:t>01 </a:t>
            </a:r>
            <a:r>
              <a:rPr lang="zh-CN" altLang="en-US" dirty="0">
                <a:solidFill>
                  <a:schemeClr val="bg1">
                    <a:alpha val="30000"/>
                  </a:schemeClr>
                </a:solidFill>
              </a:rPr>
              <a:t>基本概念</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739547" cy="369332"/>
          </a:xfrm>
          <a:noFill/>
        </p:spPr>
        <p:txBody>
          <a:bodyPr wrap="none" rtlCol="0">
            <a:spAutoFit/>
          </a:bodyPr>
          <a:lstStyle/>
          <a:p>
            <a:r>
              <a:rPr lang="en-US" altLang="zh-CN" dirty="0"/>
              <a:t>02 </a:t>
            </a:r>
            <a:r>
              <a:rPr lang="zh-CN" altLang="en-US" dirty="0"/>
              <a:t>发展历程</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a:noFill/>
        </p:spPr>
        <p:txBody>
          <a:bodyPr wrap="none" rtlCol="0">
            <a:spAutoFit/>
          </a:bodyPr>
          <a:lstStyle/>
          <a:p>
            <a:r>
              <a:rPr lang="en-US" altLang="zh-CN" dirty="0"/>
              <a:t>03 </a:t>
            </a:r>
            <a:r>
              <a:rPr lang="zh-CN" altLang="en-US"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a:noFill/>
        </p:spPr>
        <p:txBody>
          <a:bodyPr wrap="none" rtlCol="0">
            <a:spAutoFit/>
          </a:bodyPr>
          <a:lstStyle/>
          <a:p>
            <a:r>
              <a:rPr lang="en-US" altLang="zh-CN" dirty="0"/>
              <a:t>04 </a:t>
            </a:r>
            <a:r>
              <a:rPr lang="zh-CN" altLang="en-US" dirty="0"/>
              <a:t>运行环境</a:t>
            </a:r>
            <a:r>
              <a:rPr lang="en-US" altLang="zh-CN" dirty="0"/>
              <a:t> </a:t>
            </a:r>
            <a:endParaRPr lang="zh-CN" altLang="en-US"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a:noFill/>
        </p:spPr>
        <p:txBody>
          <a:bodyPr wrap="square" rtlCol="0">
            <a:spAutoFit/>
          </a:bodyPr>
          <a:lstStyle/>
          <a:p>
            <a:r>
              <a:rPr lang="en-US" altLang="zh-CN" dirty="0">
                <a:solidFill>
                  <a:schemeClr val="bg1"/>
                </a:solidFill>
              </a:rPr>
              <a:t>05 </a:t>
            </a:r>
            <a:r>
              <a:rPr lang="zh-CN" altLang="en-US" dirty="0">
                <a:solidFill>
                  <a:schemeClr val="bg1"/>
                </a:solidFill>
              </a:rPr>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3225563" cy="461665"/>
          </a:xfrm>
          <a:prstGeom prst="rect">
            <a:avLst/>
          </a:prstGeom>
          <a:noFill/>
        </p:spPr>
        <p:txBody>
          <a:bodyPr wrap="none" rtlCol="0">
            <a:spAutoFit/>
          </a:bodyPr>
          <a:lstStyle/>
          <a:p>
            <a:r>
              <a:rPr lang="en-US" altLang="zh-CN" sz="2400" b="1" dirty="0">
                <a:solidFill>
                  <a:srgbClr val="FF0000"/>
                </a:solidFill>
              </a:rPr>
              <a:t>VMM</a:t>
            </a:r>
            <a:r>
              <a:rPr lang="zh-CN" altLang="en-US" sz="2400" b="1" dirty="0">
                <a:solidFill>
                  <a:srgbClr val="FF0000"/>
                </a:solidFill>
              </a:rPr>
              <a:t>（虚拟机管理器</a:t>
            </a:r>
            <a:r>
              <a:rPr lang="en-US" altLang="zh-CN" sz="2400" b="1" dirty="0">
                <a:solidFill>
                  <a:srgbClr val="FF0000"/>
                </a:solidFill>
              </a:rPr>
              <a:t>)</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pic>
        <p:nvPicPr>
          <p:cNvPr id="12" name="图片 11" descr="图片11.png">
            <a:extLst>
              <a:ext uri="{FF2B5EF4-FFF2-40B4-BE49-F238E27FC236}">
                <a16:creationId xmlns:a16="http://schemas.microsoft.com/office/drawing/2014/main" id="{A8B23B44-3C4E-4EB9-83BB-00D086503526}"/>
              </a:ext>
            </a:extLst>
          </p:cNvPr>
          <p:cNvPicPr>
            <a:picLocks noChangeAspect="1"/>
          </p:cNvPicPr>
          <p:nvPr/>
        </p:nvPicPr>
        <p:blipFill>
          <a:blip r:embed="rId4" cstate="print"/>
          <a:stretch>
            <a:fillRect/>
          </a:stretch>
        </p:blipFill>
        <p:spPr>
          <a:xfrm>
            <a:off x="5847019" y="1755262"/>
            <a:ext cx="4994729" cy="4733057"/>
          </a:xfrm>
          <a:prstGeom prst="rect">
            <a:avLst/>
          </a:prstGeom>
        </p:spPr>
      </p:pic>
      <p:pic>
        <p:nvPicPr>
          <p:cNvPr id="13" name="图片 12" descr="图片10.png">
            <a:extLst>
              <a:ext uri="{FF2B5EF4-FFF2-40B4-BE49-F238E27FC236}">
                <a16:creationId xmlns:a16="http://schemas.microsoft.com/office/drawing/2014/main" id="{EDC72AFD-053A-4EAF-BD5D-258806283FD0}"/>
              </a:ext>
            </a:extLst>
          </p:cNvPr>
          <p:cNvPicPr>
            <a:picLocks noChangeAspect="1"/>
          </p:cNvPicPr>
          <p:nvPr/>
        </p:nvPicPr>
        <p:blipFill>
          <a:blip r:embed="rId5" cstate="print"/>
          <a:stretch>
            <a:fillRect/>
          </a:stretch>
        </p:blipFill>
        <p:spPr>
          <a:xfrm>
            <a:off x="1181133" y="1755264"/>
            <a:ext cx="4216490" cy="4733059"/>
          </a:xfrm>
          <a:prstGeom prst="rect">
            <a:avLst/>
          </a:prstGeom>
        </p:spPr>
      </p:pic>
    </p:spTree>
    <p:extLst>
      <p:ext uri="{BB962C8B-B14F-4D97-AF65-F5344CB8AC3E}">
        <p14:creationId xmlns:p14="http://schemas.microsoft.com/office/powerpoint/2010/main" val="2016028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E3EE8C-5ABC-4A7A-BBFE-8BA19DC35F5A}"/>
              </a:ext>
            </a:extLst>
          </p:cNvPr>
          <p:cNvSpPr txBox="1"/>
          <p:nvPr/>
        </p:nvSpPr>
        <p:spPr>
          <a:xfrm>
            <a:off x="206472" y="415254"/>
            <a:ext cx="1210588" cy="400110"/>
          </a:xfrm>
          <a:prstGeom prst="rect">
            <a:avLst/>
          </a:prstGeom>
          <a:noFill/>
        </p:spPr>
        <p:txBody>
          <a:bodyPr wrap="none" rtlCol="0">
            <a:spAutoFit/>
          </a:bodyPr>
          <a:lstStyle/>
          <a:p>
            <a:pPr algn="ct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操作系统</a:t>
            </a:r>
            <a:endParaRPr lang="en-US" altLang="zh-CN" sz="20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3" name="直接连接符 2">
            <a:extLst>
              <a:ext uri="{FF2B5EF4-FFF2-40B4-BE49-F238E27FC236}">
                <a16:creationId xmlns:a16="http://schemas.microsoft.com/office/drawing/2014/main" id="{31F3E901-868D-42EB-A351-3283CB37CF69}"/>
              </a:ext>
            </a:extLst>
          </p:cNvPr>
          <p:cNvCxnSpPr>
            <a:cxnSpLocks/>
            <a:stCxn id="2" idx="3"/>
            <a:endCxn id="4" idx="1"/>
          </p:cNvCxnSpPr>
          <p:nvPr/>
        </p:nvCxnSpPr>
        <p:spPr>
          <a:xfrm>
            <a:off x="1417060" y="615309"/>
            <a:ext cx="775724" cy="1"/>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50C3C01-CC0B-4F97-8F6A-B5AAB2D42F75}"/>
              </a:ext>
            </a:extLst>
          </p:cNvPr>
          <p:cNvSpPr txBox="1"/>
          <p:nvPr/>
        </p:nvSpPr>
        <p:spPr>
          <a:xfrm>
            <a:off x="2192784" y="353700"/>
            <a:ext cx="2263806" cy="523220"/>
          </a:xfrm>
          <a:prstGeom prst="rect">
            <a:avLst/>
          </a:prstGeom>
          <a:noFill/>
        </p:spPr>
        <p:txBody>
          <a:bodyPr wrap="square" rtlCol="0">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第一章 绪论</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5300600D-87E4-4F00-84DC-31D43374970E}"/>
              </a:ext>
            </a:extLst>
          </p:cNvPr>
          <p:cNvCxnSpPr>
            <a:cxnSpLocks/>
            <a:stCxn id="4" idx="3"/>
            <a:endCxn id="12" idx="1"/>
          </p:cNvCxnSpPr>
          <p:nvPr/>
        </p:nvCxnSpPr>
        <p:spPr>
          <a:xfrm>
            <a:off x="4456590" y="615310"/>
            <a:ext cx="986069"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4DD4C7F-028D-44D3-A883-9EE7FA7CA24E}"/>
              </a:ext>
            </a:extLst>
          </p:cNvPr>
          <p:cNvSpPr txBox="1"/>
          <p:nvPr/>
        </p:nvSpPr>
        <p:spPr>
          <a:xfrm>
            <a:off x="5442659" y="292144"/>
            <a:ext cx="1306678"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小结</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CA2DCE18-E035-45F0-8C17-06115AE91044}"/>
              </a:ext>
            </a:extLst>
          </p:cNvPr>
          <p:cNvPicPr>
            <a:picLocks noChangeAspect="1"/>
          </p:cNvPicPr>
          <p:nvPr/>
        </p:nvPicPr>
        <p:blipFill rotWithShape="1">
          <a:blip r:embed="rId2"/>
          <a:srcRect t="20449"/>
          <a:stretch/>
        </p:blipFill>
        <p:spPr>
          <a:xfrm>
            <a:off x="68373" y="938475"/>
            <a:ext cx="12055253" cy="3057914"/>
          </a:xfrm>
          <a:prstGeom prst="rect">
            <a:avLst/>
          </a:prstGeom>
        </p:spPr>
      </p:pic>
      <p:sp>
        <p:nvSpPr>
          <p:cNvPr id="35" name="文本框 34">
            <a:extLst>
              <a:ext uri="{FF2B5EF4-FFF2-40B4-BE49-F238E27FC236}">
                <a16:creationId xmlns:a16="http://schemas.microsoft.com/office/drawing/2014/main" id="{78947726-98E7-4334-9A1E-230A068411F5}"/>
              </a:ext>
            </a:extLst>
          </p:cNvPr>
          <p:cNvSpPr txBox="1"/>
          <p:nvPr/>
        </p:nvSpPr>
        <p:spPr>
          <a:xfrm>
            <a:off x="68372" y="4219378"/>
            <a:ext cx="12055253" cy="188045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a:t>（★ ★）操作系统基本概念：操作系统的功能，特征，层次结构</a:t>
            </a:r>
            <a:endParaRPr lang="en-US" altLang="zh-CN" sz="2000" dirty="0"/>
          </a:p>
          <a:p>
            <a:pPr marL="342900" indent="-342900">
              <a:lnSpc>
                <a:spcPct val="150000"/>
              </a:lnSpc>
              <a:buFont typeface="Wingdings" panose="05000000000000000000" pitchFamily="2" charset="2"/>
              <a:buChar char="Ø"/>
            </a:pPr>
            <a:r>
              <a:rPr lang="zh-CN" altLang="en-US" sz="2000" dirty="0"/>
              <a:t>（★）操作系统发展过程、分类及每种操作系统的特征</a:t>
            </a:r>
            <a:endParaRPr lang="en-US" altLang="zh-CN" sz="2000" dirty="0"/>
          </a:p>
          <a:p>
            <a:pPr marL="342900" indent="-342900">
              <a:lnSpc>
                <a:spcPct val="150000"/>
              </a:lnSpc>
              <a:buFont typeface="Wingdings" panose="05000000000000000000" pitchFamily="2" charset="2"/>
              <a:buChar char="Ø"/>
            </a:pPr>
            <a:r>
              <a:rPr lang="zh-CN" altLang="en-US" sz="2000" dirty="0"/>
              <a:t>（★ ★ ★）操作系统的软硬件运行环境：内核态与用户态的区别，中断和异常的区别，系统调用的概念</a:t>
            </a:r>
            <a:endParaRPr lang="en-US" altLang="zh-CN" sz="2000" dirty="0"/>
          </a:p>
          <a:p>
            <a:pPr marL="342900" indent="-342900">
              <a:lnSpc>
                <a:spcPct val="150000"/>
              </a:lnSpc>
              <a:buFont typeface="Wingdings" panose="05000000000000000000" pitchFamily="2" charset="2"/>
              <a:buChar char="Ø"/>
            </a:pPr>
            <a:r>
              <a:rPr lang="zh-CN" altLang="en-US" sz="2000" dirty="0"/>
              <a:t>（★）操作系统体系结构的基本概念</a:t>
            </a:r>
          </a:p>
        </p:txBody>
      </p:sp>
    </p:spTree>
    <p:extLst>
      <p:ext uri="{BB962C8B-B14F-4D97-AF65-F5344CB8AC3E}">
        <p14:creationId xmlns:p14="http://schemas.microsoft.com/office/powerpoint/2010/main" val="350227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 y="3"/>
            <a:ext cx="12191999" cy="262467"/>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文本框 9">
            <a:extLst>
              <a:ext uri="{FF2B5EF4-FFF2-40B4-BE49-F238E27FC236}">
                <a16:creationId xmlns:a16="http://schemas.microsoft.com/office/drawing/2014/main" id="{0FC5380D-E1A7-496D-BBC1-8A957ABCBD2E}"/>
              </a:ext>
            </a:extLst>
          </p:cNvPr>
          <p:cNvSpPr txBox="1"/>
          <p:nvPr/>
        </p:nvSpPr>
        <p:spPr>
          <a:xfrm>
            <a:off x="3997833" y="3903131"/>
            <a:ext cx="4174541" cy="923330"/>
          </a:xfrm>
          <a:prstGeom prst="rect">
            <a:avLst/>
          </a:prstGeom>
          <a:noFill/>
        </p:spPr>
        <p:txBody>
          <a:bodyPr wrap="none" rtlCol="0">
            <a:spAutoFit/>
          </a:bodyPr>
          <a:lstStyle/>
          <a:p>
            <a:pPr algn="ctr"/>
            <a:r>
              <a:rPr lang="zh-CN" altLang="en-US" sz="5400" b="1" dirty="0">
                <a:solidFill>
                  <a:schemeClr val="accent1">
                    <a:lumMod val="50000"/>
                  </a:schemeClr>
                </a:solidFill>
                <a:latin typeface="微软雅黑" panose="020B0503020204020204" pitchFamily="34" charset="-122"/>
                <a:ea typeface="微软雅黑" panose="020B0503020204020204" pitchFamily="34" charset="-122"/>
              </a:rPr>
              <a:t>下课！再见</a:t>
            </a:r>
            <a:r>
              <a:rPr lang="en-US" altLang="zh-CN" sz="5400" b="1" dirty="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8434CA9B-D323-4A13-9DC9-DE0A0A45FE0D}"/>
              </a:ext>
            </a:extLst>
          </p:cNvPr>
          <p:cNvSpPr txBox="1"/>
          <p:nvPr/>
        </p:nvSpPr>
        <p:spPr>
          <a:xfrm>
            <a:off x="3832286" y="5868319"/>
            <a:ext cx="4516531"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主讲教师：张志超</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授课班级：</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2019NIIT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5E85346D-066F-453D-9869-9C4F801EC0A5}"/>
              </a:ext>
            </a:extLst>
          </p:cNvPr>
          <p:cNvSpPr/>
          <p:nvPr/>
        </p:nvSpPr>
        <p:spPr>
          <a:xfrm>
            <a:off x="4607775" y="6402345"/>
            <a:ext cx="2965555" cy="338554"/>
          </a:xfrm>
          <a:prstGeom prst="rect">
            <a:avLst/>
          </a:prstGeom>
        </p:spPr>
        <p:txBody>
          <a:bodyPr wrap="square">
            <a:spAutoFit/>
          </a:bodyPr>
          <a:lstStyle/>
          <a:p>
            <a:pPr algn="ct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2021-2022 </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第</a:t>
            </a:r>
            <a:r>
              <a:rPr kumimoji="1"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a:t>
            </a:r>
            <a:r>
              <a:rPr kumimoji="1"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学期</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A1BE7B67-16AE-4630-8411-EC684F59447E}"/>
              </a:ext>
            </a:extLst>
          </p:cNvPr>
          <p:cNvCxnSpPr>
            <a:cxnSpLocks/>
          </p:cNvCxnSpPr>
          <p:nvPr/>
        </p:nvCxnSpPr>
        <p:spPr>
          <a:xfrm>
            <a:off x="4650733" y="4878699"/>
            <a:ext cx="2924197" cy="0"/>
          </a:xfrm>
          <a:prstGeom prst="line">
            <a:avLst/>
          </a:prstGeom>
          <a:ln>
            <a:solidFill>
              <a:schemeClr val="tx1">
                <a:lumMod val="85000"/>
                <a:lumOff val="1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FD91CA9E-663B-416C-9CF6-9DC405BFD3AE}"/>
              </a:ext>
            </a:extLst>
          </p:cNvPr>
          <p:cNvSpPr txBox="1"/>
          <p:nvPr/>
        </p:nvSpPr>
        <p:spPr>
          <a:xfrm>
            <a:off x="4296555" y="5021933"/>
            <a:ext cx="3577096"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第一章 绪论</a:t>
            </a:r>
            <a:endParaRPr lang="en-US" altLang="zh-CN" sz="3600"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FDB0B9A-EFCE-4658-A0B6-AE7EF965315F}"/>
              </a:ext>
            </a:extLst>
          </p:cNvPr>
          <p:cNvPicPr>
            <a:picLocks noChangeAspect="1"/>
          </p:cNvPicPr>
          <p:nvPr/>
        </p:nvPicPr>
        <p:blipFill rotWithShape="1">
          <a:blip r:embed="rId2"/>
          <a:srcRect l="14943" t="5741" r="10203" b="54006"/>
          <a:stretch/>
        </p:blipFill>
        <p:spPr>
          <a:xfrm>
            <a:off x="-2019" y="271349"/>
            <a:ext cx="12191998" cy="3640658"/>
          </a:xfrm>
          <a:prstGeom prst="rect">
            <a:avLst/>
          </a:prstGeom>
        </p:spPr>
      </p:pic>
    </p:spTree>
    <p:extLst>
      <p:ext uri="{BB962C8B-B14F-4D97-AF65-F5344CB8AC3E}">
        <p14:creationId xmlns:p14="http://schemas.microsoft.com/office/powerpoint/2010/main" val="4159904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457" y="1744135"/>
            <a:ext cx="1435008" cy="1446550"/>
          </a:xfrm>
          <a:prstGeom prst="rect">
            <a:avLst/>
          </a:prstGeom>
          <a:noFill/>
        </p:spPr>
        <p:txBody>
          <a:bodyPr wrap="none" rtlCol="0">
            <a:spAutoFit/>
          </a:bodyPr>
          <a:lstStyle/>
          <a:p>
            <a:r>
              <a:rPr lang="en-US" altLang="zh-CN" sz="8800" dirty="0">
                <a:solidFill>
                  <a:schemeClr val="accent1">
                    <a:lumMod val="50000"/>
                  </a:schemeClr>
                </a:solidFill>
              </a:rPr>
              <a:t>01</a:t>
            </a:r>
            <a:endParaRPr lang="zh-CN" altLang="en-US" sz="8800" dirty="0">
              <a:solidFill>
                <a:schemeClr val="accent1">
                  <a:lumMod val="50000"/>
                </a:schemeClr>
              </a:solidFill>
            </a:endParaRPr>
          </a:p>
        </p:txBody>
      </p:sp>
      <p:sp>
        <p:nvSpPr>
          <p:cNvPr id="3" name="文本框 2"/>
          <p:cNvSpPr txBox="1"/>
          <p:nvPr/>
        </p:nvSpPr>
        <p:spPr>
          <a:xfrm>
            <a:off x="324197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02</a:t>
            </a:r>
            <a:endParaRPr lang="zh-CN" altLang="en-US" sz="8800" dirty="0">
              <a:solidFill>
                <a:schemeClr val="accent1">
                  <a:lumMod val="50000"/>
                  <a:alpha val="30000"/>
                </a:schemeClr>
              </a:solidFill>
            </a:endParaRPr>
          </a:p>
        </p:txBody>
      </p:sp>
      <p:sp>
        <p:nvSpPr>
          <p:cNvPr id="4" name="文本框 3"/>
          <p:cNvSpPr txBox="1"/>
          <p:nvPr/>
        </p:nvSpPr>
        <p:spPr>
          <a:xfrm>
            <a:off x="537849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03</a:t>
            </a:r>
            <a:endParaRPr lang="zh-CN" altLang="en-US" sz="8800" dirty="0">
              <a:solidFill>
                <a:schemeClr val="accent1">
                  <a:lumMod val="50000"/>
                  <a:alpha val="30000"/>
                </a:schemeClr>
              </a:solidFill>
            </a:endParaRPr>
          </a:p>
        </p:txBody>
      </p:sp>
      <p:sp>
        <p:nvSpPr>
          <p:cNvPr id="5" name="文本框 4"/>
          <p:cNvSpPr txBox="1"/>
          <p:nvPr/>
        </p:nvSpPr>
        <p:spPr>
          <a:xfrm>
            <a:off x="751501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04</a:t>
            </a:r>
            <a:endParaRPr lang="zh-CN" altLang="en-US" sz="8800" dirty="0">
              <a:solidFill>
                <a:schemeClr val="accent1">
                  <a:lumMod val="50000"/>
                  <a:alpha val="30000"/>
                </a:schemeClr>
              </a:solidFill>
            </a:endParaRPr>
          </a:p>
        </p:txBody>
      </p:sp>
      <p:sp>
        <p:nvSpPr>
          <p:cNvPr id="6" name="文本框 5"/>
          <p:cNvSpPr txBox="1"/>
          <p:nvPr/>
        </p:nvSpPr>
        <p:spPr>
          <a:xfrm>
            <a:off x="9651537" y="1744135"/>
            <a:ext cx="1435008" cy="1446550"/>
          </a:xfrm>
          <a:prstGeom prst="rect">
            <a:avLst/>
          </a:prstGeom>
          <a:noFill/>
        </p:spPr>
        <p:txBody>
          <a:bodyPr wrap="none" rtlCol="0">
            <a:spAutoFit/>
          </a:bodyPr>
          <a:lstStyle/>
          <a:p>
            <a:r>
              <a:rPr lang="en-US" altLang="zh-CN" sz="8800" dirty="0">
                <a:solidFill>
                  <a:schemeClr val="accent1">
                    <a:lumMod val="50000"/>
                    <a:alpha val="30000"/>
                  </a:schemeClr>
                </a:solidFill>
              </a:rPr>
              <a:t>05</a:t>
            </a:r>
            <a:endParaRPr lang="zh-CN" altLang="en-US" sz="8800" dirty="0">
              <a:solidFill>
                <a:schemeClr val="accent1">
                  <a:lumMod val="50000"/>
                  <a:alpha val="30000"/>
                </a:schemeClr>
              </a:solidFill>
            </a:endParaRPr>
          </a:p>
        </p:txBody>
      </p:sp>
      <p:grpSp>
        <p:nvGrpSpPr>
          <p:cNvPr id="12" name="组合 11"/>
          <p:cNvGrpSpPr/>
          <p:nvPr/>
        </p:nvGrpSpPr>
        <p:grpSpPr>
          <a:xfrm rot="21345802">
            <a:off x="658677" y="1192420"/>
            <a:ext cx="1049867" cy="4725785"/>
            <a:chOff x="575734" y="1277082"/>
            <a:chExt cx="1049866" cy="4725785"/>
          </a:xfrm>
        </p:grpSpPr>
        <p:cxnSp>
          <p:nvCxnSpPr>
            <p:cNvPr id="8" name="直接连接符 7"/>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矩形 1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 name="组合 12"/>
          <p:cNvGrpSpPr/>
          <p:nvPr/>
        </p:nvGrpSpPr>
        <p:grpSpPr>
          <a:xfrm rot="21345802">
            <a:off x="2767136" y="1192422"/>
            <a:ext cx="1049867" cy="4725785"/>
            <a:chOff x="575734" y="1277082"/>
            <a:chExt cx="1049866" cy="4725785"/>
          </a:xfrm>
        </p:grpSpPr>
        <p:cxnSp>
          <p:nvCxnSpPr>
            <p:cNvPr id="14" name="直接连接符 13"/>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矩形 14"/>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p:nvGrpSpPr>
        <p:grpSpPr>
          <a:xfrm rot="21345802">
            <a:off x="4889140" y="1192422"/>
            <a:ext cx="1049867" cy="4725785"/>
            <a:chOff x="575734" y="1277082"/>
            <a:chExt cx="1049866" cy="4725785"/>
          </a:xfrm>
        </p:grpSpPr>
        <p:cxnSp>
          <p:nvCxnSpPr>
            <p:cNvPr id="17" name="直接连接符 16"/>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矩形 17"/>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 name="组合 18"/>
          <p:cNvGrpSpPr/>
          <p:nvPr/>
        </p:nvGrpSpPr>
        <p:grpSpPr>
          <a:xfrm rot="21345802">
            <a:off x="7054489" y="1192422"/>
            <a:ext cx="1049867" cy="4725785"/>
            <a:chOff x="575734" y="1277082"/>
            <a:chExt cx="1049866" cy="4725785"/>
          </a:xfrm>
        </p:grpSpPr>
        <p:cxnSp>
          <p:nvCxnSpPr>
            <p:cNvPr id="20" name="直接连接符 19"/>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矩形 20"/>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2" name="组合 21"/>
          <p:cNvGrpSpPr/>
          <p:nvPr/>
        </p:nvGrpSpPr>
        <p:grpSpPr>
          <a:xfrm rot="21345802">
            <a:off x="9162180" y="1192424"/>
            <a:ext cx="1049867" cy="4725785"/>
            <a:chOff x="575734" y="1277082"/>
            <a:chExt cx="1049866" cy="4725785"/>
          </a:xfrm>
        </p:grpSpPr>
        <p:cxnSp>
          <p:nvCxnSpPr>
            <p:cNvPr id="23" name="直接连接符 22"/>
            <p:cNvCxnSpPr/>
            <p:nvPr/>
          </p:nvCxnSpPr>
          <p:spPr>
            <a:xfrm flipH="1">
              <a:off x="575734" y="1947333"/>
              <a:ext cx="1049866" cy="4055534"/>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矩形 23"/>
            <p:cNvSpPr/>
            <p:nvPr/>
          </p:nvSpPr>
          <p:spPr>
            <a:xfrm rot="865294">
              <a:off x="718608" y="1277082"/>
              <a:ext cx="719666" cy="2650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矩形 35"/>
          <p:cNvSpPr/>
          <p:nvPr/>
        </p:nvSpPr>
        <p:spPr>
          <a:xfrm>
            <a:off x="0" y="0"/>
            <a:ext cx="12192000" cy="490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 y="68852"/>
            <a:ext cx="6096001" cy="369332"/>
          </a:xfrm>
          <a:prstGeom prst="rect">
            <a:avLst/>
          </a:prstGeom>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操作系统  </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第一章  绪论</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93C9166-049A-473F-BD85-00AC8D4C8623}"/>
              </a:ext>
            </a:extLst>
          </p:cNvPr>
          <p:cNvSpPr txBox="1"/>
          <p:nvPr/>
        </p:nvSpPr>
        <p:spPr>
          <a:xfrm>
            <a:off x="997364" y="5093216"/>
            <a:ext cx="1415772" cy="830997"/>
          </a:xfrm>
          <a:prstGeom prst="rect">
            <a:avLst/>
          </a:prstGeom>
          <a:noFill/>
        </p:spPr>
        <p:txBody>
          <a:bodyPr wrap="none" rtlCol="0">
            <a:spAutoFit/>
          </a:bodyPr>
          <a:lstStyle/>
          <a:p>
            <a:r>
              <a:rPr lang="zh-CN" altLang="en-US" sz="2400" b="1" dirty="0">
                <a:solidFill>
                  <a:schemeClr val="accent1">
                    <a:lumMod val="50000"/>
                  </a:schemeClr>
                </a:solidFill>
              </a:rPr>
              <a:t>操作系统</a:t>
            </a:r>
            <a:endParaRPr lang="en-US" altLang="zh-CN" sz="2400" b="1" dirty="0">
              <a:solidFill>
                <a:schemeClr val="accent1">
                  <a:lumMod val="50000"/>
                </a:schemeClr>
              </a:solidFill>
            </a:endParaRPr>
          </a:p>
          <a:p>
            <a:r>
              <a:rPr lang="zh-CN" altLang="en-US" sz="2400" b="1" dirty="0">
                <a:solidFill>
                  <a:schemeClr val="accent1">
                    <a:lumMod val="50000"/>
                  </a:schemeClr>
                </a:solidFill>
              </a:rPr>
              <a:t>发展历程</a:t>
            </a:r>
          </a:p>
        </p:txBody>
      </p:sp>
      <p:sp>
        <p:nvSpPr>
          <p:cNvPr id="31" name="文本框 30">
            <a:extLst>
              <a:ext uri="{FF2B5EF4-FFF2-40B4-BE49-F238E27FC236}">
                <a16:creationId xmlns:a16="http://schemas.microsoft.com/office/drawing/2014/main" id="{77655B12-47AA-4EB6-B49A-35DFAC98C60A}"/>
              </a:ext>
            </a:extLst>
          </p:cNvPr>
          <p:cNvSpPr txBox="1"/>
          <p:nvPr/>
        </p:nvSpPr>
        <p:spPr>
          <a:xfrm>
            <a:off x="3123048"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基本概念</a:t>
            </a:r>
            <a:endParaRPr lang="en-US" altLang="zh-CN" dirty="0"/>
          </a:p>
        </p:txBody>
      </p:sp>
      <p:sp>
        <p:nvSpPr>
          <p:cNvPr id="32" name="文本框 31">
            <a:extLst>
              <a:ext uri="{FF2B5EF4-FFF2-40B4-BE49-F238E27FC236}">
                <a16:creationId xmlns:a16="http://schemas.microsoft.com/office/drawing/2014/main" id="{309C8AFE-CC32-4C8E-83B1-6F932E8DB0D2}"/>
              </a:ext>
            </a:extLst>
          </p:cNvPr>
          <p:cNvSpPr txBox="1"/>
          <p:nvPr/>
        </p:nvSpPr>
        <p:spPr>
          <a:xfrm>
            <a:off x="5248731"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基本类型</a:t>
            </a:r>
          </a:p>
        </p:txBody>
      </p:sp>
      <p:sp>
        <p:nvSpPr>
          <p:cNvPr id="33" name="文本框 32">
            <a:extLst>
              <a:ext uri="{FF2B5EF4-FFF2-40B4-BE49-F238E27FC236}">
                <a16:creationId xmlns:a16="http://schemas.microsoft.com/office/drawing/2014/main" id="{A1272923-0DFC-4710-AFC9-244E96739E5F}"/>
              </a:ext>
            </a:extLst>
          </p:cNvPr>
          <p:cNvSpPr txBox="1"/>
          <p:nvPr/>
        </p:nvSpPr>
        <p:spPr>
          <a:xfrm>
            <a:off x="7374415"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运行环境</a:t>
            </a:r>
          </a:p>
        </p:txBody>
      </p:sp>
      <p:sp>
        <p:nvSpPr>
          <p:cNvPr id="34" name="文本框 33">
            <a:extLst>
              <a:ext uri="{FF2B5EF4-FFF2-40B4-BE49-F238E27FC236}">
                <a16:creationId xmlns:a16="http://schemas.microsoft.com/office/drawing/2014/main" id="{CB5D2322-4D90-4A08-87C9-042E69264080}"/>
              </a:ext>
            </a:extLst>
          </p:cNvPr>
          <p:cNvSpPr txBox="1"/>
          <p:nvPr/>
        </p:nvSpPr>
        <p:spPr>
          <a:xfrm>
            <a:off x="9500099" y="5093218"/>
            <a:ext cx="1415772" cy="830997"/>
          </a:xfrm>
          <a:prstGeom prst="rect">
            <a:avLst/>
          </a:prstGeom>
          <a:noFill/>
        </p:spPr>
        <p:txBody>
          <a:bodyPr wrap="none" rtlCol="0">
            <a:spAutoFit/>
          </a:bodyPr>
          <a:lstStyle>
            <a:defPPr>
              <a:defRPr lang="zh-CN"/>
            </a:defPPr>
            <a:lvl1pPr>
              <a:defRPr sz="2400" b="1">
                <a:solidFill>
                  <a:schemeClr val="accent1">
                    <a:lumMod val="50000"/>
                    <a:alpha val="30000"/>
                  </a:schemeClr>
                </a:solidFill>
              </a:defRPr>
            </a:lvl1pPr>
          </a:lstStyle>
          <a:p>
            <a:r>
              <a:rPr lang="zh-CN" altLang="en-US" dirty="0"/>
              <a:t>操作系统</a:t>
            </a:r>
            <a:endParaRPr lang="en-US" altLang="zh-CN" dirty="0"/>
          </a:p>
          <a:p>
            <a:r>
              <a:rPr lang="zh-CN" altLang="en-US" dirty="0"/>
              <a:t>体系结构</a:t>
            </a:r>
          </a:p>
        </p:txBody>
      </p:sp>
    </p:spTree>
    <p:extLst>
      <p:ext uri="{BB962C8B-B14F-4D97-AF65-F5344CB8AC3E}">
        <p14:creationId xmlns:p14="http://schemas.microsoft.com/office/powerpoint/2010/main" val="3067437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a:extLst>
              <a:ext uri="{FF2B5EF4-FFF2-40B4-BE49-F238E27FC236}">
                <a16:creationId xmlns:a16="http://schemas.microsoft.com/office/drawing/2014/main" id="{B62095F3-6B44-4870-B4B3-F36C89FBB411}"/>
              </a:ext>
            </a:extLst>
          </p:cNvPr>
          <p:cNvCxnSpPr>
            <a:cxnSpLocks/>
          </p:cNvCxnSpPr>
          <p:nvPr/>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p:spPr>
        <p:txBody>
          <a:bodyPr/>
          <a:lstStyle/>
          <a:p>
            <a:r>
              <a:rPr lang="en-US" altLang="zh-CN" sz="2000" dirty="0"/>
              <a:t>01 </a:t>
            </a:r>
            <a:r>
              <a:rPr lang="zh-CN" altLang="en-US" sz="2000" dirty="0"/>
              <a:t>发展历程</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566454" cy="369332"/>
          </a:xfrm>
        </p:spPr>
        <p:txBody>
          <a:bodyPr/>
          <a:lstStyle/>
          <a:p>
            <a:r>
              <a:rPr lang="en-US" altLang="zh-CN" sz="2000" dirty="0"/>
              <a:t>02 </a:t>
            </a:r>
            <a:r>
              <a:rPr lang="zh-CN" altLang="en-US" sz="2000" dirty="0"/>
              <a:t>基本概念</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p:spPr>
        <p:txBody>
          <a:bodyPr/>
          <a:lstStyle/>
          <a:p>
            <a:r>
              <a:rPr lang="en-US" altLang="zh-CN" sz="2000" dirty="0"/>
              <a:t>03 </a:t>
            </a:r>
            <a:r>
              <a:rPr lang="zh-CN" altLang="en-US" sz="2000"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698175" cy="523220"/>
          </a:xfrm>
          <a:prstGeom prst="rect">
            <a:avLst/>
          </a:prstGeom>
          <a:noFill/>
        </p:spPr>
        <p:txBody>
          <a:bodyPr wrap="none" rtlCol="0">
            <a:spAutoFit/>
          </a:bodyPr>
          <a:lstStyle/>
          <a:p>
            <a:r>
              <a:rPr lang="zh-CN" altLang="en-US" sz="2800" b="1" dirty="0">
                <a:solidFill>
                  <a:srgbClr val="FF0000"/>
                </a:solidFill>
              </a:rPr>
              <a:t>什么是操作系统</a:t>
            </a:r>
          </a:p>
        </p:txBody>
      </p:sp>
      <p:pic>
        <p:nvPicPr>
          <p:cNvPr id="11" name="图片 10">
            <a:extLst>
              <a:ext uri="{FF2B5EF4-FFF2-40B4-BE49-F238E27FC236}">
                <a16:creationId xmlns:a16="http://schemas.microsoft.com/office/drawing/2014/main" id="{4A24EA00-AE45-4079-AC9C-65DBD113FFD0}"/>
              </a:ext>
            </a:extLst>
          </p:cNvPr>
          <p:cNvPicPr>
            <a:picLocks noChangeAspect="1"/>
          </p:cNvPicPr>
          <p:nvPr/>
        </p:nvPicPr>
        <p:blipFill>
          <a:blip r:embed="rId3"/>
          <a:stretch>
            <a:fillRect/>
          </a:stretch>
        </p:blipFill>
        <p:spPr>
          <a:xfrm>
            <a:off x="303593" y="1623730"/>
            <a:ext cx="1922347" cy="1922347"/>
          </a:xfrm>
          <a:prstGeom prst="rect">
            <a:avLst/>
          </a:prstGeom>
        </p:spPr>
      </p:pic>
      <p:pic>
        <p:nvPicPr>
          <p:cNvPr id="13" name="图片 12">
            <a:extLst>
              <a:ext uri="{FF2B5EF4-FFF2-40B4-BE49-F238E27FC236}">
                <a16:creationId xmlns:a16="http://schemas.microsoft.com/office/drawing/2014/main" id="{3EBA0BFC-7D50-4597-ADD0-DE3FBE3C9404}"/>
              </a:ext>
            </a:extLst>
          </p:cNvPr>
          <p:cNvPicPr>
            <a:picLocks noChangeAspect="1"/>
          </p:cNvPicPr>
          <p:nvPr/>
        </p:nvPicPr>
        <p:blipFill>
          <a:blip r:embed="rId4"/>
          <a:stretch>
            <a:fillRect/>
          </a:stretch>
        </p:blipFill>
        <p:spPr>
          <a:xfrm>
            <a:off x="3369230" y="1905000"/>
            <a:ext cx="1922347" cy="1574402"/>
          </a:xfrm>
          <a:prstGeom prst="rect">
            <a:avLst/>
          </a:prstGeom>
        </p:spPr>
      </p:pic>
      <p:pic>
        <p:nvPicPr>
          <p:cNvPr id="15" name="图片 14">
            <a:extLst>
              <a:ext uri="{FF2B5EF4-FFF2-40B4-BE49-F238E27FC236}">
                <a16:creationId xmlns:a16="http://schemas.microsoft.com/office/drawing/2014/main" id="{6DEB05F9-DAEA-495C-BF19-65B894CB340F}"/>
              </a:ext>
            </a:extLst>
          </p:cNvPr>
          <p:cNvPicPr>
            <a:picLocks noChangeAspect="1"/>
          </p:cNvPicPr>
          <p:nvPr/>
        </p:nvPicPr>
        <p:blipFill>
          <a:blip r:embed="rId5"/>
          <a:stretch>
            <a:fillRect/>
          </a:stretch>
        </p:blipFill>
        <p:spPr>
          <a:xfrm>
            <a:off x="6434867" y="1659731"/>
            <a:ext cx="1922346" cy="1790204"/>
          </a:xfrm>
          <a:prstGeom prst="rect">
            <a:avLst/>
          </a:prstGeom>
        </p:spPr>
      </p:pic>
      <p:pic>
        <p:nvPicPr>
          <p:cNvPr id="17" name="图片 16">
            <a:extLst>
              <a:ext uri="{FF2B5EF4-FFF2-40B4-BE49-F238E27FC236}">
                <a16:creationId xmlns:a16="http://schemas.microsoft.com/office/drawing/2014/main" id="{69AF1757-A20D-46F7-9868-FA2693003843}"/>
              </a:ext>
            </a:extLst>
          </p:cNvPr>
          <p:cNvPicPr>
            <a:picLocks noChangeAspect="1"/>
          </p:cNvPicPr>
          <p:nvPr/>
        </p:nvPicPr>
        <p:blipFill>
          <a:blip r:embed="rId6"/>
          <a:stretch>
            <a:fillRect/>
          </a:stretch>
        </p:blipFill>
        <p:spPr>
          <a:xfrm>
            <a:off x="6535688" y="3909814"/>
            <a:ext cx="2035050" cy="1609724"/>
          </a:xfrm>
          <a:prstGeom prst="rect">
            <a:avLst/>
          </a:prstGeom>
        </p:spPr>
      </p:pic>
      <p:pic>
        <p:nvPicPr>
          <p:cNvPr id="19" name="图片 18">
            <a:extLst>
              <a:ext uri="{FF2B5EF4-FFF2-40B4-BE49-F238E27FC236}">
                <a16:creationId xmlns:a16="http://schemas.microsoft.com/office/drawing/2014/main" id="{1616E6B9-7D8B-4B1C-9C2A-DFDCBC3B92EB}"/>
              </a:ext>
            </a:extLst>
          </p:cNvPr>
          <p:cNvPicPr>
            <a:picLocks noChangeAspect="1"/>
          </p:cNvPicPr>
          <p:nvPr/>
        </p:nvPicPr>
        <p:blipFill>
          <a:blip r:embed="rId7"/>
          <a:stretch>
            <a:fillRect/>
          </a:stretch>
        </p:blipFill>
        <p:spPr>
          <a:xfrm>
            <a:off x="338125" y="3834049"/>
            <a:ext cx="1853283" cy="499280"/>
          </a:xfrm>
          <a:prstGeom prst="rect">
            <a:avLst/>
          </a:prstGeom>
        </p:spPr>
      </p:pic>
      <p:pic>
        <p:nvPicPr>
          <p:cNvPr id="23" name="图片 22">
            <a:extLst>
              <a:ext uri="{FF2B5EF4-FFF2-40B4-BE49-F238E27FC236}">
                <a16:creationId xmlns:a16="http://schemas.microsoft.com/office/drawing/2014/main" id="{E5A7DC02-F5BA-435E-A0AD-EEBA15809EB4}"/>
              </a:ext>
            </a:extLst>
          </p:cNvPr>
          <p:cNvPicPr>
            <a:picLocks noChangeAspect="1"/>
          </p:cNvPicPr>
          <p:nvPr/>
        </p:nvPicPr>
        <p:blipFill>
          <a:blip r:embed="rId8"/>
          <a:stretch>
            <a:fillRect/>
          </a:stretch>
        </p:blipFill>
        <p:spPr>
          <a:xfrm>
            <a:off x="421416" y="4505842"/>
            <a:ext cx="1686701" cy="528500"/>
          </a:xfrm>
          <a:prstGeom prst="rect">
            <a:avLst/>
          </a:prstGeom>
        </p:spPr>
      </p:pic>
      <p:pic>
        <p:nvPicPr>
          <p:cNvPr id="25" name="图片 24">
            <a:extLst>
              <a:ext uri="{FF2B5EF4-FFF2-40B4-BE49-F238E27FC236}">
                <a16:creationId xmlns:a16="http://schemas.microsoft.com/office/drawing/2014/main" id="{710CE4DB-0C47-4233-A61D-FC96794E4A71}"/>
              </a:ext>
            </a:extLst>
          </p:cNvPr>
          <p:cNvPicPr>
            <a:picLocks noChangeAspect="1"/>
          </p:cNvPicPr>
          <p:nvPr/>
        </p:nvPicPr>
        <p:blipFill>
          <a:blip r:embed="rId9"/>
          <a:stretch>
            <a:fillRect/>
          </a:stretch>
        </p:blipFill>
        <p:spPr>
          <a:xfrm>
            <a:off x="82709" y="5139019"/>
            <a:ext cx="2364114" cy="1671355"/>
          </a:xfrm>
          <a:prstGeom prst="rect">
            <a:avLst/>
          </a:prstGeom>
        </p:spPr>
      </p:pic>
      <p:pic>
        <p:nvPicPr>
          <p:cNvPr id="27" name="图片 26">
            <a:extLst>
              <a:ext uri="{FF2B5EF4-FFF2-40B4-BE49-F238E27FC236}">
                <a16:creationId xmlns:a16="http://schemas.microsoft.com/office/drawing/2014/main" id="{2F0E28AD-2CA2-44EF-AA26-44D5A8B86F2F}"/>
              </a:ext>
            </a:extLst>
          </p:cNvPr>
          <p:cNvPicPr>
            <a:picLocks noChangeAspect="1"/>
          </p:cNvPicPr>
          <p:nvPr/>
        </p:nvPicPr>
        <p:blipFill>
          <a:blip r:embed="rId10"/>
          <a:stretch>
            <a:fillRect/>
          </a:stretch>
        </p:blipFill>
        <p:spPr>
          <a:xfrm>
            <a:off x="3635078" y="3834049"/>
            <a:ext cx="1390650" cy="817007"/>
          </a:xfrm>
          <a:prstGeom prst="rect">
            <a:avLst/>
          </a:prstGeom>
        </p:spPr>
      </p:pic>
      <p:pic>
        <p:nvPicPr>
          <p:cNvPr id="29" name="图片 28">
            <a:extLst>
              <a:ext uri="{FF2B5EF4-FFF2-40B4-BE49-F238E27FC236}">
                <a16:creationId xmlns:a16="http://schemas.microsoft.com/office/drawing/2014/main" id="{0C5C024D-E839-4251-BF9A-E901FA68D482}"/>
              </a:ext>
            </a:extLst>
          </p:cNvPr>
          <p:cNvPicPr>
            <a:picLocks noChangeAspect="1"/>
          </p:cNvPicPr>
          <p:nvPr/>
        </p:nvPicPr>
        <p:blipFill>
          <a:blip r:embed="rId11"/>
          <a:stretch>
            <a:fillRect/>
          </a:stretch>
        </p:blipFill>
        <p:spPr>
          <a:xfrm>
            <a:off x="3278738" y="5034342"/>
            <a:ext cx="2103329" cy="512443"/>
          </a:xfrm>
          <a:prstGeom prst="rect">
            <a:avLst/>
          </a:prstGeom>
        </p:spPr>
      </p:pic>
      <p:pic>
        <p:nvPicPr>
          <p:cNvPr id="31" name="图片 30">
            <a:extLst>
              <a:ext uri="{FF2B5EF4-FFF2-40B4-BE49-F238E27FC236}">
                <a16:creationId xmlns:a16="http://schemas.microsoft.com/office/drawing/2014/main" id="{5148EE8E-3E9E-4E5D-905A-FBD96790240B}"/>
              </a:ext>
            </a:extLst>
          </p:cNvPr>
          <p:cNvPicPr>
            <a:picLocks noChangeAspect="1"/>
          </p:cNvPicPr>
          <p:nvPr/>
        </p:nvPicPr>
        <p:blipFill>
          <a:blip r:embed="rId12"/>
          <a:stretch>
            <a:fillRect/>
          </a:stretch>
        </p:blipFill>
        <p:spPr>
          <a:xfrm>
            <a:off x="3182639" y="6059020"/>
            <a:ext cx="2295525" cy="446352"/>
          </a:xfrm>
          <a:prstGeom prst="rect">
            <a:avLst/>
          </a:prstGeom>
        </p:spPr>
      </p:pic>
      <p:pic>
        <p:nvPicPr>
          <p:cNvPr id="33" name="图片 32">
            <a:extLst>
              <a:ext uri="{FF2B5EF4-FFF2-40B4-BE49-F238E27FC236}">
                <a16:creationId xmlns:a16="http://schemas.microsoft.com/office/drawing/2014/main" id="{4CA21176-7D18-4A94-A7C7-FDFE52DB615B}"/>
              </a:ext>
            </a:extLst>
          </p:cNvPr>
          <p:cNvPicPr>
            <a:picLocks noChangeAspect="1"/>
          </p:cNvPicPr>
          <p:nvPr/>
        </p:nvPicPr>
        <p:blipFill>
          <a:blip r:embed="rId13"/>
          <a:stretch>
            <a:fillRect/>
          </a:stretch>
        </p:blipFill>
        <p:spPr>
          <a:xfrm>
            <a:off x="6110987" y="5630168"/>
            <a:ext cx="2776160" cy="1104912"/>
          </a:xfrm>
          <a:prstGeom prst="rect">
            <a:avLst/>
          </a:prstGeom>
        </p:spPr>
      </p:pic>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14"/>
          <a:stretch>
            <a:fillRect/>
          </a:stretch>
        </p:blipFill>
        <p:spPr>
          <a:xfrm>
            <a:off x="556063" y="667655"/>
            <a:ext cx="861697" cy="861697"/>
          </a:xfrm>
          <a:prstGeom prst="rect">
            <a:avLst/>
          </a:prstGeom>
        </p:spPr>
      </p:pic>
      <p:pic>
        <p:nvPicPr>
          <p:cNvPr id="9" name="图片 8">
            <a:extLst>
              <a:ext uri="{FF2B5EF4-FFF2-40B4-BE49-F238E27FC236}">
                <a16:creationId xmlns:a16="http://schemas.microsoft.com/office/drawing/2014/main" id="{E346FA99-1644-45B4-B6F1-404C7CCB8A7D}"/>
              </a:ext>
            </a:extLst>
          </p:cNvPr>
          <p:cNvPicPr>
            <a:picLocks noChangeAspect="1"/>
          </p:cNvPicPr>
          <p:nvPr/>
        </p:nvPicPr>
        <p:blipFill>
          <a:blip r:embed="rId15"/>
          <a:stretch>
            <a:fillRect/>
          </a:stretch>
        </p:blipFill>
        <p:spPr>
          <a:xfrm>
            <a:off x="9361394" y="3804208"/>
            <a:ext cx="2492481" cy="1403267"/>
          </a:xfrm>
          <a:prstGeom prst="rect">
            <a:avLst/>
          </a:prstGeom>
        </p:spPr>
      </p:pic>
    </p:spTree>
    <p:extLst>
      <p:ext uri="{BB962C8B-B14F-4D97-AF65-F5344CB8AC3E}">
        <p14:creationId xmlns:p14="http://schemas.microsoft.com/office/powerpoint/2010/main" val="34432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接连接符 37">
            <a:extLst>
              <a:ext uri="{FF2B5EF4-FFF2-40B4-BE49-F238E27FC236}">
                <a16:creationId xmlns:a16="http://schemas.microsoft.com/office/drawing/2014/main" id="{B62095F3-6B44-4870-B4B3-F36C89FBB411}"/>
              </a:ext>
            </a:extLst>
          </p:cNvPr>
          <p:cNvCxnSpPr>
            <a:cxnSpLocks/>
          </p:cNvCxnSpPr>
          <p:nvPr/>
        </p:nvCxnSpPr>
        <p:spPr>
          <a:xfrm>
            <a:off x="1181133" y="1429518"/>
            <a:ext cx="4060081" cy="0"/>
          </a:xfrm>
          <a:prstGeom prst="line">
            <a:avLst/>
          </a:prstGeom>
          <a:ln w="57150" cap="rnd" cmpd="sng">
            <a:gradFill>
              <a:gsLst>
                <a:gs pos="19000">
                  <a:schemeClr val="bg2"/>
                </a:gs>
                <a:gs pos="56000">
                  <a:schemeClr val="accent1">
                    <a:lumMod val="45000"/>
                    <a:lumOff val="55000"/>
                  </a:schemeClr>
                </a:gs>
                <a:gs pos="95000">
                  <a:srgbClr val="00B0F0"/>
                </a:gs>
              </a:gsLst>
              <a:lin ang="10800000" scaled="0"/>
            </a:gradFill>
            <a:bevel/>
          </a:ln>
        </p:spPr>
        <p:style>
          <a:lnRef idx="1">
            <a:schemeClr val="accent1"/>
          </a:lnRef>
          <a:fillRef idx="0">
            <a:schemeClr val="accent1"/>
          </a:fillRef>
          <a:effectRef idx="0">
            <a:schemeClr val="accent1"/>
          </a:effectRef>
          <a:fontRef idx="minor">
            <a:schemeClr val="tx1"/>
          </a:fontRef>
        </p:style>
      </p:cxnSp>
      <p:sp>
        <p:nvSpPr>
          <p:cNvPr id="2" name="文本占位符 1">
            <a:extLst>
              <a:ext uri="{FF2B5EF4-FFF2-40B4-BE49-F238E27FC236}">
                <a16:creationId xmlns:a16="http://schemas.microsoft.com/office/drawing/2014/main" id="{938AF0D4-7BE1-4B70-B71D-2FEBD6FDF0CF}"/>
              </a:ext>
            </a:extLst>
          </p:cNvPr>
          <p:cNvSpPr>
            <a:spLocks noGrp="1"/>
          </p:cNvSpPr>
          <p:nvPr>
            <p:ph type="body" sz="quarter" idx="10"/>
          </p:nvPr>
        </p:nvSpPr>
        <p:spPr>
          <a:xfrm>
            <a:off x="1266825" y="72410"/>
            <a:ext cx="1586456" cy="369332"/>
          </a:xfrm>
        </p:spPr>
        <p:txBody>
          <a:bodyPr/>
          <a:lstStyle/>
          <a:p>
            <a:r>
              <a:rPr lang="en-US" altLang="zh-CN" sz="2000" dirty="0"/>
              <a:t>01 </a:t>
            </a:r>
            <a:r>
              <a:rPr lang="zh-CN" altLang="en-US" sz="2000" dirty="0"/>
              <a:t>发展历程</a:t>
            </a:r>
          </a:p>
        </p:txBody>
      </p:sp>
      <p:sp>
        <p:nvSpPr>
          <p:cNvPr id="3" name="文本占位符 2">
            <a:extLst>
              <a:ext uri="{FF2B5EF4-FFF2-40B4-BE49-F238E27FC236}">
                <a16:creationId xmlns:a16="http://schemas.microsoft.com/office/drawing/2014/main" id="{8520AA3C-DAFF-434D-8215-0F8C6EB114A8}"/>
              </a:ext>
            </a:extLst>
          </p:cNvPr>
          <p:cNvSpPr>
            <a:spLocks noGrp="1"/>
          </p:cNvSpPr>
          <p:nvPr>
            <p:ph type="body" sz="quarter" idx="11"/>
          </p:nvPr>
        </p:nvSpPr>
        <p:spPr>
          <a:xfrm>
            <a:off x="3246403" y="72410"/>
            <a:ext cx="1566454" cy="369332"/>
          </a:xfrm>
        </p:spPr>
        <p:txBody>
          <a:bodyPr/>
          <a:lstStyle/>
          <a:p>
            <a:r>
              <a:rPr lang="en-US" altLang="zh-CN" sz="2000" dirty="0"/>
              <a:t>02 </a:t>
            </a:r>
            <a:r>
              <a:rPr lang="zh-CN" altLang="en-US" sz="2000" dirty="0"/>
              <a:t>基本概念</a:t>
            </a:r>
          </a:p>
        </p:txBody>
      </p:sp>
      <p:sp>
        <p:nvSpPr>
          <p:cNvPr id="4" name="文本占位符 3">
            <a:extLst>
              <a:ext uri="{FF2B5EF4-FFF2-40B4-BE49-F238E27FC236}">
                <a16:creationId xmlns:a16="http://schemas.microsoft.com/office/drawing/2014/main" id="{5BF57F91-FDE0-4A64-A3F6-A88EF746C890}"/>
              </a:ext>
            </a:extLst>
          </p:cNvPr>
          <p:cNvSpPr>
            <a:spLocks noGrp="1"/>
          </p:cNvSpPr>
          <p:nvPr>
            <p:ph type="body" sz="quarter" idx="12"/>
          </p:nvPr>
        </p:nvSpPr>
        <p:spPr>
          <a:xfrm>
            <a:off x="5241214" y="72410"/>
            <a:ext cx="1739547" cy="369332"/>
          </a:xfrm>
        </p:spPr>
        <p:txBody>
          <a:bodyPr/>
          <a:lstStyle/>
          <a:p>
            <a:r>
              <a:rPr lang="en-US" altLang="zh-CN" sz="2000" dirty="0"/>
              <a:t>03 </a:t>
            </a:r>
            <a:r>
              <a:rPr lang="zh-CN" altLang="en-US" sz="2000" dirty="0"/>
              <a:t>基本类型</a:t>
            </a:r>
          </a:p>
        </p:txBody>
      </p:sp>
      <p:sp>
        <p:nvSpPr>
          <p:cNvPr id="5" name="文本占位符 4">
            <a:extLst>
              <a:ext uri="{FF2B5EF4-FFF2-40B4-BE49-F238E27FC236}">
                <a16:creationId xmlns:a16="http://schemas.microsoft.com/office/drawing/2014/main" id="{797299F3-9538-436B-82AF-D12FBD0E3B79}"/>
              </a:ext>
            </a:extLst>
          </p:cNvPr>
          <p:cNvSpPr>
            <a:spLocks noGrp="1"/>
          </p:cNvSpPr>
          <p:nvPr>
            <p:ph type="body" sz="quarter" idx="13"/>
          </p:nvPr>
        </p:nvSpPr>
        <p:spPr>
          <a:xfrm>
            <a:off x="7228232" y="72410"/>
            <a:ext cx="1817874" cy="369332"/>
          </a:xfrm>
        </p:spPr>
        <p:txBody>
          <a:bodyPr/>
          <a:lstStyle/>
          <a:p>
            <a:r>
              <a:rPr lang="en-US" altLang="zh-CN" sz="2000" dirty="0"/>
              <a:t>04 </a:t>
            </a:r>
            <a:r>
              <a:rPr lang="zh-CN" altLang="en-US" sz="2000" dirty="0"/>
              <a:t>运行环境</a:t>
            </a:r>
            <a:r>
              <a:rPr lang="en-US" altLang="zh-CN" sz="2000" dirty="0"/>
              <a:t> </a:t>
            </a:r>
            <a:endParaRPr lang="zh-CN" altLang="en-US" sz="2000" dirty="0"/>
          </a:p>
        </p:txBody>
      </p:sp>
      <p:sp>
        <p:nvSpPr>
          <p:cNvPr id="6" name="文本占位符 5">
            <a:extLst>
              <a:ext uri="{FF2B5EF4-FFF2-40B4-BE49-F238E27FC236}">
                <a16:creationId xmlns:a16="http://schemas.microsoft.com/office/drawing/2014/main" id="{A77D43C2-8D8B-47D5-A578-016F31C6673A}"/>
              </a:ext>
            </a:extLst>
          </p:cNvPr>
          <p:cNvSpPr>
            <a:spLocks noGrp="1"/>
          </p:cNvSpPr>
          <p:nvPr>
            <p:ph type="body" sz="quarter" idx="14"/>
          </p:nvPr>
        </p:nvSpPr>
        <p:spPr>
          <a:xfrm>
            <a:off x="9230836" y="72410"/>
            <a:ext cx="1739547" cy="369332"/>
          </a:xfrm>
        </p:spPr>
        <p:txBody>
          <a:bodyPr/>
          <a:lstStyle/>
          <a:p>
            <a:r>
              <a:rPr lang="en-US" altLang="zh-CN" sz="2000" dirty="0"/>
              <a:t>05 </a:t>
            </a:r>
            <a:r>
              <a:rPr lang="zh-CN" altLang="en-US" sz="2000" dirty="0"/>
              <a:t>体系结构</a:t>
            </a:r>
          </a:p>
        </p:txBody>
      </p:sp>
      <p:sp>
        <p:nvSpPr>
          <p:cNvPr id="7" name="文本框 6">
            <a:extLst>
              <a:ext uri="{FF2B5EF4-FFF2-40B4-BE49-F238E27FC236}">
                <a16:creationId xmlns:a16="http://schemas.microsoft.com/office/drawing/2014/main" id="{271AF75C-ABDB-42CA-B3AD-3D430FA37243}"/>
              </a:ext>
            </a:extLst>
          </p:cNvPr>
          <p:cNvSpPr txBox="1"/>
          <p:nvPr/>
        </p:nvSpPr>
        <p:spPr>
          <a:xfrm>
            <a:off x="1417760" y="868477"/>
            <a:ext cx="2339102" cy="523220"/>
          </a:xfrm>
          <a:prstGeom prst="rect">
            <a:avLst/>
          </a:prstGeom>
          <a:noFill/>
        </p:spPr>
        <p:txBody>
          <a:bodyPr wrap="none" rtlCol="0">
            <a:spAutoFit/>
          </a:bodyPr>
          <a:lstStyle/>
          <a:p>
            <a:r>
              <a:rPr lang="zh-CN" altLang="en-US" sz="2800" b="1" dirty="0">
                <a:solidFill>
                  <a:srgbClr val="FF0000"/>
                </a:solidFill>
              </a:rPr>
              <a:t>计算机的发展</a:t>
            </a:r>
          </a:p>
        </p:txBody>
      </p:sp>
      <p:pic>
        <p:nvPicPr>
          <p:cNvPr id="36" name="图片 35">
            <a:extLst>
              <a:ext uri="{FF2B5EF4-FFF2-40B4-BE49-F238E27FC236}">
                <a16:creationId xmlns:a16="http://schemas.microsoft.com/office/drawing/2014/main" id="{38243EB6-639E-4FD2-9466-C53C39E309BE}"/>
              </a:ext>
            </a:extLst>
          </p:cNvPr>
          <p:cNvPicPr>
            <a:picLocks noChangeAspect="1"/>
          </p:cNvPicPr>
          <p:nvPr/>
        </p:nvPicPr>
        <p:blipFill>
          <a:blip r:embed="rId3"/>
          <a:stretch>
            <a:fillRect/>
          </a:stretch>
        </p:blipFill>
        <p:spPr>
          <a:xfrm>
            <a:off x="556063" y="667655"/>
            <a:ext cx="861697" cy="861697"/>
          </a:xfrm>
          <a:prstGeom prst="rect">
            <a:avLst/>
          </a:prstGeom>
        </p:spPr>
      </p:pic>
      <p:grpSp>
        <p:nvGrpSpPr>
          <p:cNvPr id="72" name="组合 71">
            <a:extLst>
              <a:ext uri="{FF2B5EF4-FFF2-40B4-BE49-F238E27FC236}">
                <a16:creationId xmlns:a16="http://schemas.microsoft.com/office/drawing/2014/main" id="{F7F73D62-7181-4673-9A9D-32D9A54A4300}"/>
              </a:ext>
            </a:extLst>
          </p:cNvPr>
          <p:cNvGrpSpPr/>
          <p:nvPr/>
        </p:nvGrpSpPr>
        <p:grpSpPr>
          <a:xfrm>
            <a:off x="689458" y="2102965"/>
            <a:ext cx="11502542" cy="4302779"/>
            <a:chOff x="689458" y="2102965"/>
            <a:chExt cx="11502542" cy="4302779"/>
          </a:xfrm>
        </p:grpSpPr>
        <p:sp>
          <p:nvSpPr>
            <p:cNvPr id="73" name="Freeform 5">
              <a:extLst>
                <a:ext uri="{FF2B5EF4-FFF2-40B4-BE49-F238E27FC236}">
                  <a16:creationId xmlns:a16="http://schemas.microsoft.com/office/drawing/2014/main" id="{93DF6085-08FD-436B-96DE-ED11E1A1CDAD}"/>
                </a:ext>
              </a:extLst>
            </p:cNvPr>
            <p:cNvSpPr>
              <a:spLocks/>
            </p:cNvSpPr>
            <p:nvPr/>
          </p:nvSpPr>
          <p:spPr bwMode="auto">
            <a:xfrm>
              <a:off x="1063625" y="5321527"/>
              <a:ext cx="11128375" cy="138771"/>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nvGrpSpPr>
            <p:cNvPr id="74" name="组合 73">
              <a:extLst>
                <a:ext uri="{FF2B5EF4-FFF2-40B4-BE49-F238E27FC236}">
                  <a16:creationId xmlns:a16="http://schemas.microsoft.com/office/drawing/2014/main" id="{B43B1A0A-9DEA-4743-B68C-400F7E70C48D}"/>
                </a:ext>
              </a:extLst>
            </p:cNvPr>
            <p:cNvGrpSpPr/>
            <p:nvPr/>
          </p:nvGrpSpPr>
          <p:grpSpPr>
            <a:xfrm>
              <a:off x="819150" y="5130926"/>
              <a:ext cx="488950" cy="492125"/>
              <a:chOff x="1571625" y="5417753"/>
              <a:chExt cx="488950" cy="492125"/>
            </a:xfrm>
          </p:grpSpPr>
          <p:sp>
            <p:nvSpPr>
              <p:cNvPr id="111" name="Oval 6">
                <a:extLst>
                  <a:ext uri="{FF2B5EF4-FFF2-40B4-BE49-F238E27FC236}">
                    <a16:creationId xmlns:a16="http://schemas.microsoft.com/office/drawing/2014/main" id="{B014720D-2D83-4D36-A90B-5AE79CE5A2F8}"/>
                  </a:ext>
                </a:extLst>
              </p:cNvPr>
              <p:cNvSpPr>
                <a:spLocks noChangeArrowheads="1"/>
              </p:cNvSpPr>
              <p:nvPr/>
            </p:nvSpPr>
            <p:spPr bwMode="auto">
              <a:xfrm>
                <a:off x="1571625"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12" name="Oval 7">
                <a:extLst>
                  <a:ext uri="{FF2B5EF4-FFF2-40B4-BE49-F238E27FC236}">
                    <a16:creationId xmlns:a16="http://schemas.microsoft.com/office/drawing/2014/main" id="{09D9AA06-63C3-49A1-986C-43CD9D638B6F}"/>
                  </a:ext>
                </a:extLst>
              </p:cNvPr>
              <p:cNvSpPr>
                <a:spLocks noChangeArrowheads="1"/>
              </p:cNvSpPr>
              <p:nvPr/>
            </p:nvSpPr>
            <p:spPr bwMode="auto">
              <a:xfrm>
                <a:off x="1677988"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13" name="Oval 8">
                <a:extLst>
                  <a:ext uri="{FF2B5EF4-FFF2-40B4-BE49-F238E27FC236}">
                    <a16:creationId xmlns:a16="http://schemas.microsoft.com/office/drawing/2014/main" id="{EC76D4F3-D904-4F96-A0C4-03F79D5F02FD}"/>
                  </a:ext>
                </a:extLst>
              </p:cNvPr>
              <p:cNvSpPr>
                <a:spLocks noChangeArrowheads="1"/>
              </p:cNvSpPr>
              <p:nvPr/>
            </p:nvSpPr>
            <p:spPr bwMode="auto">
              <a:xfrm>
                <a:off x="1717675"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75" name="组合 74">
              <a:extLst>
                <a:ext uri="{FF2B5EF4-FFF2-40B4-BE49-F238E27FC236}">
                  <a16:creationId xmlns:a16="http://schemas.microsoft.com/office/drawing/2014/main" id="{5480AEDF-12A0-44A6-8E29-05E64DEAF62A}"/>
                </a:ext>
              </a:extLst>
            </p:cNvPr>
            <p:cNvGrpSpPr/>
            <p:nvPr/>
          </p:nvGrpSpPr>
          <p:grpSpPr>
            <a:xfrm>
              <a:off x="2665809" y="5130926"/>
              <a:ext cx="488950" cy="492125"/>
              <a:chOff x="3418284" y="5417753"/>
              <a:chExt cx="488950" cy="492125"/>
            </a:xfrm>
          </p:grpSpPr>
          <p:sp>
            <p:nvSpPr>
              <p:cNvPr id="108" name="Oval 9">
                <a:extLst>
                  <a:ext uri="{FF2B5EF4-FFF2-40B4-BE49-F238E27FC236}">
                    <a16:creationId xmlns:a16="http://schemas.microsoft.com/office/drawing/2014/main" id="{00A59CC3-BD57-4EF3-89B3-F857FCA4544A}"/>
                  </a:ext>
                </a:extLst>
              </p:cNvPr>
              <p:cNvSpPr>
                <a:spLocks noChangeArrowheads="1"/>
              </p:cNvSpPr>
              <p:nvPr/>
            </p:nvSpPr>
            <p:spPr bwMode="auto">
              <a:xfrm>
                <a:off x="3418284"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09" name="Oval 10">
                <a:extLst>
                  <a:ext uri="{FF2B5EF4-FFF2-40B4-BE49-F238E27FC236}">
                    <a16:creationId xmlns:a16="http://schemas.microsoft.com/office/drawing/2014/main" id="{6E8F3BAC-0148-4AC0-A64A-5E96132ECB22}"/>
                  </a:ext>
                </a:extLst>
              </p:cNvPr>
              <p:cNvSpPr>
                <a:spLocks noChangeArrowheads="1"/>
              </p:cNvSpPr>
              <p:nvPr/>
            </p:nvSpPr>
            <p:spPr bwMode="auto">
              <a:xfrm>
                <a:off x="3512940" y="5520940"/>
                <a:ext cx="293688"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10" name="Oval 11">
                <a:extLst>
                  <a:ext uri="{FF2B5EF4-FFF2-40B4-BE49-F238E27FC236}">
                    <a16:creationId xmlns:a16="http://schemas.microsoft.com/office/drawing/2014/main" id="{A3295599-B4D3-49BF-B819-5FEC7C27FA64}"/>
                  </a:ext>
                </a:extLst>
              </p:cNvPr>
              <p:cNvSpPr>
                <a:spLocks noChangeArrowheads="1"/>
              </p:cNvSpPr>
              <p:nvPr/>
            </p:nvSpPr>
            <p:spPr bwMode="auto">
              <a:xfrm>
                <a:off x="3562152" y="5565390"/>
                <a:ext cx="195263" cy="196850"/>
              </a:xfrm>
              <a:prstGeom prst="ellipse">
                <a:avLst/>
              </a:pr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76" name="组合 75">
              <a:extLst>
                <a:ext uri="{FF2B5EF4-FFF2-40B4-BE49-F238E27FC236}">
                  <a16:creationId xmlns:a16="http://schemas.microsoft.com/office/drawing/2014/main" id="{2FB28BDF-596F-4879-8F12-D0181FC010A5}"/>
                </a:ext>
              </a:extLst>
            </p:cNvPr>
            <p:cNvGrpSpPr/>
            <p:nvPr/>
          </p:nvGrpSpPr>
          <p:grpSpPr>
            <a:xfrm>
              <a:off x="4512468" y="5130926"/>
              <a:ext cx="488950" cy="492125"/>
              <a:chOff x="5264943" y="5417753"/>
              <a:chExt cx="488950" cy="492125"/>
            </a:xfrm>
          </p:grpSpPr>
          <p:sp>
            <p:nvSpPr>
              <p:cNvPr id="105" name="Oval 12">
                <a:extLst>
                  <a:ext uri="{FF2B5EF4-FFF2-40B4-BE49-F238E27FC236}">
                    <a16:creationId xmlns:a16="http://schemas.microsoft.com/office/drawing/2014/main" id="{3FA9B9EA-6FE3-4592-94B7-2723FD9A858C}"/>
                  </a:ext>
                </a:extLst>
              </p:cNvPr>
              <p:cNvSpPr>
                <a:spLocks noChangeArrowheads="1"/>
              </p:cNvSpPr>
              <p:nvPr/>
            </p:nvSpPr>
            <p:spPr bwMode="auto">
              <a:xfrm>
                <a:off x="5264943"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06" name="Oval 13">
                <a:extLst>
                  <a:ext uri="{FF2B5EF4-FFF2-40B4-BE49-F238E27FC236}">
                    <a16:creationId xmlns:a16="http://schemas.microsoft.com/office/drawing/2014/main" id="{23DD2B8A-AFFF-48EF-BA77-B11678286310}"/>
                  </a:ext>
                </a:extLst>
              </p:cNvPr>
              <p:cNvSpPr>
                <a:spLocks noChangeArrowheads="1"/>
              </p:cNvSpPr>
              <p:nvPr/>
            </p:nvSpPr>
            <p:spPr bwMode="auto">
              <a:xfrm>
                <a:off x="5373686" y="5520940"/>
                <a:ext cx="28257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07" name="Oval 14">
                <a:extLst>
                  <a:ext uri="{FF2B5EF4-FFF2-40B4-BE49-F238E27FC236}">
                    <a16:creationId xmlns:a16="http://schemas.microsoft.com/office/drawing/2014/main" id="{901B1334-4A11-414C-9C3E-4CF20B186385}"/>
                  </a:ext>
                </a:extLst>
              </p:cNvPr>
              <p:cNvSpPr>
                <a:spLocks noChangeArrowheads="1"/>
              </p:cNvSpPr>
              <p:nvPr/>
            </p:nvSpPr>
            <p:spPr bwMode="auto">
              <a:xfrm>
                <a:off x="5419726" y="5565390"/>
                <a:ext cx="187325" cy="196850"/>
              </a:xfrm>
              <a:prstGeom prst="ellipse">
                <a:avLst/>
              </a:pr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77" name="组合 76">
              <a:extLst>
                <a:ext uri="{FF2B5EF4-FFF2-40B4-BE49-F238E27FC236}">
                  <a16:creationId xmlns:a16="http://schemas.microsoft.com/office/drawing/2014/main" id="{FAB3BD05-F7AA-4EEF-8646-AB0864849F18}"/>
                </a:ext>
              </a:extLst>
            </p:cNvPr>
            <p:cNvGrpSpPr/>
            <p:nvPr/>
          </p:nvGrpSpPr>
          <p:grpSpPr>
            <a:xfrm>
              <a:off x="6359127" y="5130926"/>
              <a:ext cx="490538" cy="492125"/>
              <a:chOff x="7111602" y="5417753"/>
              <a:chExt cx="490538" cy="492125"/>
            </a:xfrm>
          </p:grpSpPr>
          <p:sp>
            <p:nvSpPr>
              <p:cNvPr id="102" name="Oval 15">
                <a:extLst>
                  <a:ext uri="{FF2B5EF4-FFF2-40B4-BE49-F238E27FC236}">
                    <a16:creationId xmlns:a16="http://schemas.microsoft.com/office/drawing/2014/main" id="{5285A387-C999-437D-A193-6E351CEA74B3}"/>
                  </a:ext>
                </a:extLst>
              </p:cNvPr>
              <p:cNvSpPr>
                <a:spLocks noChangeArrowheads="1"/>
              </p:cNvSpPr>
              <p:nvPr/>
            </p:nvSpPr>
            <p:spPr bwMode="auto">
              <a:xfrm>
                <a:off x="7111602" y="5417753"/>
                <a:ext cx="49053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03" name="Oval 16">
                <a:extLst>
                  <a:ext uri="{FF2B5EF4-FFF2-40B4-BE49-F238E27FC236}">
                    <a16:creationId xmlns:a16="http://schemas.microsoft.com/office/drawing/2014/main" id="{03874EFD-07BD-42E0-BDB5-97DA1AFF6A4B}"/>
                  </a:ext>
                </a:extLst>
              </p:cNvPr>
              <p:cNvSpPr>
                <a:spLocks noChangeArrowheads="1"/>
              </p:cNvSpPr>
              <p:nvPr/>
            </p:nvSpPr>
            <p:spPr bwMode="auto">
              <a:xfrm>
                <a:off x="7208836"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04" name="Oval 17">
                <a:extLst>
                  <a:ext uri="{FF2B5EF4-FFF2-40B4-BE49-F238E27FC236}">
                    <a16:creationId xmlns:a16="http://schemas.microsoft.com/office/drawing/2014/main" id="{C30CF6B5-295E-4409-AB8C-FE73123AC9CA}"/>
                  </a:ext>
                </a:extLst>
              </p:cNvPr>
              <p:cNvSpPr>
                <a:spLocks noChangeArrowheads="1"/>
              </p:cNvSpPr>
              <p:nvPr/>
            </p:nvSpPr>
            <p:spPr bwMode="auto">
              <a:xfrm>
                <a:off x="7256462" y="5565390"/>
                <a:ext cx="195263" cy="196850"/>
              </a:xfrm>
              <a:prstGeom prst="ellipse">
                <a:avLst/>
              </a:pr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grpSp>
          <p:nvGrpSpPr>
            <p:cNvPr id="78" name="组合 77">
              <a:extLst>
                <a:ext uri="{FF2B5EF4-FFF2-40B4-BE49-F238E27FC236}">
                  <a16:creationId xmlns:a16="http://schemas.microsoft.com/office/drawing/2014/main" id="{11BF5C5D-AA96-4F76-B692-F9B7BB17A382}"/>
                </a:ext>
              </a:extLst>
            </p:cNvPr>
            <p:cNvGrpSpPr/>
            <p:nvPr/>
          </p:nvGrpSpPr>
          <p:grpSpPr>
            <a:xfrm>
              <a:off x="8207375" y="5130926"/>
              <a:ext cx="488950" cy="492125"/>
              <a:chOff x="8959850" y="5417753"/>
              <a:chExt cx="488950" cy="492125"/>
            </a:xfrm>
          </p:grpSpPr>
          <p:sp>
            <p:nvSpPr>
              <p:cNvPr id="99" name="Oval 18">
                <a:extLst>
                  <a:ext uri="{FF2B5EF4-FFF2-40B4-BE49-F238E27FC236}">
                    <a16:creationId xmlns:a16="http://schemas.microsoft.com/office/drawing/2014/main" id="{AD57BD90-2344-440B-ACC7-9102A92828DD}"/>
                  </a:ext>
                </a:extLst>
              </p:cNvPr>
              <p:cNvSpPr>
                <a:spLocks noChangeArrowheads="1"/>
              </p:cNvSpPr>
              <p:nvPr/>
            </p:nvSpPr>
            <p:spPr bwMode="auto">
              <a:xfrm>
                <a:off x="8959850" y="5417753"/>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00" name="Oval 19">
                <a:extLst>
                  <a:ext uri="{FF2B5EF4-FFF2-40B4-BE49-F238E27FC236}">
                    <a16:creationId xmlns:a16="http://schemas.microsoft.com/office/drawing/2014/main" id="{E97FC1E6-CDE6-4E57-B21D-A673488E7C5D}"/>
                  </a:ext>
                </a:extLst>
              </p:cNvPr>
              <p:cNvSpPr>
                <a:spLocks noChangeArrowheads="1"/>
              </p:cNvSpPr>
              <p:nvPr/>
            </p:nvSpPr>
            <p:spPr bwMode="auto">
              <a:xfrm>
                <a:off x="9058276" y="5520940"/>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101" name="Oval 20">
                <a:extLst>
                  <a:ext uri="{FF2B5EF4-FFF2-40B4-BE49-F238E27FC236}">
                    <a16:creationId xmlns:a16="http://schemas.microsoft.com/office/drawing/2014/main" id="{D592D56D-E82B-4740-880F-36160455CA97}"/>
                  </a:ext>
                </a:extLst>
              </p:cNvPr>
              <p:cNvSpPr>
                <a:spLocks noChangeArrowheads="1"/>
              </p:cNvSpPr>
              <p:nvPr/>
            </p:nvSpPr>
            <p:spPr bwMode="auto">
              <a:xfrm>
                <a:off x="9102725" y="5565390"/>
                <a:ext cx="195263"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grpSp>
        <p:sp>
          <p:nvSpPr>
            <p:cNvPr id="79" name="Freeform 27">
              <a:extLst>
                <a:ext uri="{FF2B5EF4-FFF2-40B4-BE49-F238E27FC236}">
                  <a16:creationId xmlns:a16="http://schemas.microsoft.com/office/drawing/2014/main" id="{11A471F4-8BB5-4998-BC9C-4AA84B06CBE0}"/>
                </a:ext>
              </a:extLst>
            </p:cNvPr>
            <p:cNvSpPr>
              <a:spLocks/>
            </p:cNvSpPr>
            <p:nvPr/>
          </p:nvSpPr>
          <p:spPr bwMode="auto">
            <a:xfrm>
              <a:off x="1594688" y="3448026"/>
              <a:ext cx="2701925" cy="1033463"/>
            </a:xfrm>
            <a:custGeom>
              <a:avLst/>
              <a:gdLst>
                <a:gd name="T0" fmla="*/ 0 w 1702"/>
                <a:gd name="T1" fmla="*/ 651 h 651"/>
                <a:gd name="T2" fmla="*/ 1702 w 1702"/>
                <a:gd name="T3" fmla="*/ 651 h 651"/>
                <a:gd name="T4" fmla="*/ 1702 w 1702"/>
                <a:gd name="T5" fmla="*/ 0 h 651"/>
                <a:gd name="T6" fmla="*/ 0 w 1702"/>
                <a:gd name="T7" fmla="*/ 0 h 651"/>
                <a:gd name="T8" fmla="*/ 0 w 1702"/>
                <a:gd name="T9" fmla="*/ 651 h 651"/>
                <a:gd name="T10" fmla="*/ 0 w 1702"/>
                <a:gd name="T11" fmla="*/ 651 h 651"/>
              </a:gdLst>
              <a:ahLst/>
              <a:cxnLst>
                <a:cxn ang="0">
                  <a:pos x="T0" y="T1"/>
                </a:cxn>
                <a:cxn ang="0">
                  <a:pos x="T2" y="T3"/>
                </a:cxn>
                <a:cxn ang="0">
                  <a:pos x="T4" y="T5"/>
                </a:cxn>
                <a:cxn ang="0">
                  <a:pos x="T6" y="T7"/>
                </a:cxn>
                <a:cxn ang="0">
                  <a:pos x="T8" y="T9"/>
                </a:cxn>
                <a:cxn ang="0">
                  <a:pos x="T10" y="T11"/>
                </a:cxn>
              </a:cxnLst>
              <a:rect l="0" t="0" r="r" b="b"/>
              <a:pathLst>
                <a:path w="1702" h="651">
                  <a:moveTo>
                    <a:pt x="0" y="651"/>
                  </a:moveTo>
                  <a:lnTo>
                    <a:pt x="1702" y="651"/>
                  </a:lnTo>
                  <a:lnTo>
                    <a:pt x="1702" y="0"/>
                  </a:lnTo>
                  <a:lnTo>
                    <a:pt x="0" y="0"/>
                  </a:lnTo>
                  <a:lnTo>
                    <a:pt x="0" y="651"/>
                  </a:lnTo>
                  <a:lnTo>
                    <a:pt x="0" y="651"/>
                  </a:lnTo>
                  <a:close/>
                </a:path>
              </a:pathLst>
            </a:cu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0" name="Freeform 30">
              <a:extLst>
                <a:ext uri="{FF2B5EF4-FFF2-40B4-BE49-F238E27FC236}">
                  <a16:creationId xmlns:a16="http://schemas.microsoft.com/office/drawing/2014/main" id="{634ECE14-D0B1-4804-9AED-0555351199FB}"/>
                </a:ext>
              </a:extLst>
            </p:cNvPr>
            <p:cNvSpPr>
              <a:spLocks/>
            </p:cNvSpPr>
            <p:nvPr/>
          </p:nvSpPr>
          <p:spPr bwMode="auto">
            <a:xfrm>
              <a:off x="5270534" y="3541839"/>
              <a:ext cx="2700338" cy="1033463"/>
            </a:xfrm>
            <a:custGeom>
              <a:avLst/>
              <a:gdLst>
                <a:gd name="T0" fmla="*/ 0 w 1701"/>
                <a:gd name="T1" fmla="*/ 651 h 651"/>
                <a:gd name="T2" fmla="*/ 1701 w 1701"/>
                <a:gd name="T3" fmla="*/ 651 h 651"/>
                <a:gd name="T4" fmla="*/ 1701 w 1701"/>
                <a:gd name="T5" fmla="*/ 0 h 651"/>
                <a:gd name="T6" fmla="*/ 0 w 1701"/>
                <a:gd name="T7" fmla="*/ 0 h 651"/>
                <a:gd name="T8" fmla="*/ 0 w 1701"/>
                <a:gd name="T9" fmla="*/ 651 h 651"/>
                <a:gd name="T10" fmla="*/ 0 w 1701"/>
                <a:gd name="T11" fmla="*/ 651 h 651"/>
              </a:gdLst>
              <a:ahLst/>
              <a:cxnLst>
                <a:cxn ang="0">
                  <a:pos x="T0" y="T1"/>
                </a:cxn>
                <a:cxn ang="0">
                  <a:pos x="T2" y="T3"/>
                </a:cxn>
                <a:cxn ang="0">
                  <a:pos x="T4" y="T5"/>
                </a:cxn>
                <a:cxn ang="0">
                  <a:pos x="T6" y="T7"/>
                </a:cxn>
                <a:cxn ang="0">
                  <a:pos x="T8" y="T9"/>
                </a:cxn>
                <a:cxn ang="0">
                  <a:pos x="T10" y="T11"/>
                </a:cxn>
              </a:cxnLst>
              <a:rect l="0" t="0" r="r" b="b"/>
              <a:pathLst>
                <a:path w="1701" h="651">
                  <a:moveTo>
                    <a:pt x="0" y="651"/>
                  </a:moveTo>
                  <a:lnTo>
                    <a:pt x="1701" y="651"/>
                  </a:lnTo>
                  <a:lnTo>
                    <a:pt x="1701" y="0"/>
                  </a:lnTo>
                  <a:lnTo>
                    <a:pt x="0" y="0"/>
                  </a:lnTo>
                  <a:lnTo>
                    <a:pt x="0" y="651"/>
                  </a:lnTo>
                  <a:lnTo>
                    <a:pt x="0" y="651"/>
                  </a:lnTo>
                  <a:close/>
                </a:path>
              </a:pathLst>
            </a:cu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1" name="Freeform 31">
              <a:extLst>
                <a:ext uri="{FF2B5EF4-FFF2-40B4-BE49-F238E27FC236}">
                  <a16:creationId xmlns:a16="http://schemas.microsoft.com/office/drawing/2014/main" id="{0B7E405A-286B-4858-9AA6-9CBFF8050238}"/>
                </a:ext>
              </a:extLst>
            </p:cNvPr>
            <p:cNvSpPr>
              <a:spLocks/>
            </p:cNvSpPr>
            <p:nvPr/>
          </p:nvSpPr>
          <p:spPr bwMode="auto">
            <a:xfrm>
              <a:off x="819150" y="2133827"/>
              <a:ext cx="2709863"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2" name="Freeform 32">
              <a:extLst>
                <a:ext uri="{FF2B5EF4-FFF2-40B4-BE49-F238E27FC236}">
                  <a16:creationId xmlns:a16="http://schemas.microsoft.com/office/drawing/2014/main" id="{A05BE22F-7CCB-4539-9987-9E2B2ED6BBC3}"/>
                </a:ext>
              </a:extLst>
            </p:cNvPr>
            <p:cNvSpPr>
              <a:spLocks/>
            </p:cNvSpPr>
            <p:nvPr/>
          </p:nvSpPr>
          <p:spPr bwMode="auto">
            <a:xfrm>
              <a:off x="8207375" y="2141934"/>
              <a:ext cx="3641725"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3" name="Freeform 33">
              <a:extLst>
                <a:ext uri="{FF2B5EF4-FFF2-40B4-BE49-F238E27FC236}">
                  <a16:creationId xmlns:a16="http://schemas.microsoft.com/office/drawing/2014/main" id="{1151FA5B-F481-4A6D-A58E-78FCE3BEBB5D}"/>
                </a:ext>
              </a:extLst>
            </p:cNvPr>
            <p:cNvSpPr>
              <a:spLocks/>
            </p:cNvSpPr>
            <p:nvPr/>
          </p:nvSpPr>
          <p:spPr bwMode="auto">
            <a:xfrm>
              <a:off x="4512468" y="2102965"/>
              <a:ext cx="2878932" cy="1042988"/>
            </a:xfrm>
            <a:custGeom>
              <a:avLst/>
              <a:gdLst>
                <a:gd name="T0" fmla="*/ 0 w 1708"/>
                <a:gd name="T1" fmla="*/ 657 h 657"/>
                <a:gd name="T2" fmla="*/ 1708 w 1708"/>
                <a:gd name="T3" fmla="*/ 657 h 657"/>
                <a:gd name="T4" fmla="*/ 1708 w 1708"/>
                <a:gd name="T5" fmla="*/ 0 h 657"/>
                <a:gd name="T6" fmla="*/ 0 w 1708"/>
                <a:gd name="T7" fmla="*/ 0 h 657"/>
                <a:gd name="T8" fmla="*/ 0 w 1708"/>
                <a:gd name="T9" fmla="*/ 657 h 657"/>
                <a:gd name="T10" fmla="*/ 0 w 1708"/>
                <a:gd name="T11" fmla="*/ 657 h 657"/>
              </a:gdLst>
              <a:ahLst/>
              <a:cxnLst>
                <a:cxn ang="0">
                  <a:pos x="T0" y="T1"/>
                </a:cxn>
                <a:cxn ang="0">
                  <a:pos x="T2" y="T3"/>
                </a:cxn>
                <a:cxn ang="0">
                  <a:pos x="T4" y="T5"/>
                </a:cxn>
                <a:cxn ang="0">
                  <a:pos x="T6" y="T7"/>
                </a:cxn>
                <a:cxn ang="0">
                  <a:pos x="T8" y="T9"/>
                </a:cxn>
                <a:cxn ang="0">
                  <a:pos x="T10" y="T11"/>
                </a:cxn>
              </a:cxnLst>
              <a:rect l="0" t="0" r="r" b="b"/>
              <a:pathLst>
                <a:path w="1708" h="657">
                  <a:moveTo>
                    <a:pt x="0" y="657"/>
                  </a:moveTo>
                  <a:lnTo>
                    <a:pt x="1708" y="657"/>
                  </a:lnTo>
                  <a:lnTo>
                    <a:pt x="1708" y="0"/>
                  </a:lnTo>
                  <a:lnTo>
                    <a:pt x="0" y="0"/>
                  </a:lnTo>
                  <a:lnTo>
                    <a:pt x="0" y="657"/>
                  </a:lnTo>
                  <a:lnTo>
                    <a:pt x="0" y="657"/>
                  </a:lnTo>
                  <a:close/>
                </a:path>
              </a:pathLst>
            </a:cu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4" name="Freeform 34">
              <a:extLst>
                <a:ext uri="{FF2B5EF4-FFF2-40B4-BE49-F238E27FC236}">
                  <a16:creationId xmlns:a16="http://schemas.microsoft.com/office/drawing/2014/main" id="{9D3DB965-45F1-4951-92F9-BA5BE45DEFD7}"/>
                </a:ext>
              </a:extLst>
            </p:cNvPr>
            <p:cNvSpPr>
              <a:spLocks/>
            </p:cNvSpPr>
            <p:nvPr/>
          </p:nvSpPr>
          <p:spPr bwMode="auto">
            <a:xfrm>
              <a:off x="8419623" y="2852171"/>
              <a:ext cx="58738" cy="2508250"/>
            </a:xfrm>
            <a:custGeom>
              <a:avLst/>
              <a:gdLst>
                <a:gd name="T0" fmla="*/ 37 w 37"/>
                <a:gd name="T1" fmla="*/ 1580 h 1580"/>
                <a:gd name="T2" fmla="*/ 0 w 37"/>
                <a:gd name="T3" fmla="*/ 1580 h 1580"/>
                <a:gd name="T4" fmla="*/ 0 w 37"/>
                <a:gd name="T5" fmla="*/ 0 h 1580"/>
                <a:gd name="T6" fmla="*/ 37 w 37"/>
                <a:gd name="T7" fmla="*/ 0 h 1580"/>
                <a:gd name="T8" fmla="*/ 37 w 37"/>
                <a:gd name="T9" fmla="*/ 1580 h 1580"/>
                <a:gd name="T10" fmla="*/ 37 w 37"/>
                <a:gd name="T11" fmla="*/ 1580 h 1580"/>
              </a:gdLst>
              <a:ahLst/>
              <a:cxnLst>
                <a:cxn ang="0">
                  <a:pos x="T0" y="T1"/>
                </a:cxn>
                <a:cxn ang="0">
                  <a:pos x="T2" y="T3"/>
                </a:cxn>
                <a:cxn ang="0">
                  <a:pos x="T4" y="T5"/>
                </a:cxn>
                <a:cxn ang="0">
                  <a:pos x="T6" y="T7"/>
                </a:cxn>
                <a:cxn ang="0">
                  <a:pos x="T8" y="T9"/>
                </a:cxn>
                <a:cxn ang="0">
                  <a:pos x="T10" y="T11"/>
                </a:cxn>
              </a:cxnLst>
              <a:rect l="0" t="0" r="r" b="b"/>
              <a:pathLst>
                <a:path w="37" h="1580">
                  <a:moveTo>
                    <a:pt x="37" y="1580"/>
                  </a:moveTo>
                  <a:lnTo>
                    <a:pt x="0" y="1580"/>
                  </a:lnTo>
                  <a:lnTo>
                    <a:pt x="0" y="0"/>
                  </a:lnTo>
                  <a:lnTo>
                    <a:pt x="37" y="0"/>
                  </a:lnTo>
                  <a:lnTo>
                    <a:pt x="37" y="1580"/>
                  </a:lnTo>
                  <a:lnTo>
                    <a:pt x="37" y="1580"/>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5" name="Freeform 35">
              <a:extLst>
                <a:ext uri="{FF2B5EF4-FFF2-40B4-BE49-F238E27FC236}">
                  <a16:creationId xmlns:a16="http://schemas.microsoft.com/office/drawing/2014/main" id="{E40759C6-614D-460D-98AD-3649182BE934}"/>
                </a:ext>
              </a:extLst>
            </p:cNvPr>
            <p:cNvSpPr>
              <a:spLocks/>
            </p:cNvSpPr>
            <p:nvPr/>
          </p:nvSpPr>
          <p:spPr bwMode="auto">
            <a:xfrm>
              <a:off x="6561965" y="4067233"/>
              <a:ext cx="58738" cy="1328738"/>
            </a:xfrm>
            <a:custGeom>
              <a:avLst/>
              <a:gdLst>
                <a:gd name="T0" fmla="*/ 37 w 37"/>
                <a:gd name="T1" fmla="*/ 837 h 837"/>
                <a:gd name="T2" fmla="*/ 0 w 37"/>
                <a:gd name="T3" fmla="*/ 837 h 837"/>
                <a:gd name="T4" fmla="*/ 0 w 37"/>
                <a:gd name="T5" fmla="*/ 0 h 837"/>
                <a:gd name="T6" fmla="*/ 37 w 37"/>
                <a:gd name="T7" fmla="*/ 0 h 837"/>
                <a:gd name="T8" fmla="*/ 37 w 37"/>
                <a:gd name="T9" fmla="*/ 837 h 837"/>
                <a:gd name="T10" fmla="*/ 37 w 37"/>
                <a:gd name="T11" fmla="*/ 837 h 837"/>
              </a:gdLst>
              <a:ahLst/>
              <a:cxnLst>
                <a:cxn ang="0">
                  <a:pos x="T0" y="T1"/>
                </a:cxn>
                <a:cxn ang="0">
                  <a:pos x="T2" y="T3"/>
                </a:cxn>
                <a:cxn ang="0">
                  <a:pos x="T4" y="T5"/>
                </a:cxn>
                <a:cxn ang="0">
                  <a:pos x="T6" y="T7"/>
                </a:cxn>
                <a:cxn ang="0">
                  <a:pos x="T8" y="T9"/>
                </a:cxn>
                <a:cxn ang="0">
                  <a:pos x="T10" y="T11"/>
                </a:cxn>
              </a:cxnLst>
              <a:rect l="0" t="0" r="r" b="b"/>
              <a:pathLst>
                <a:path w="37" h="837">
                  <a:moveTo>
                    <a:pt x="37" y="837"/>
                  </a:moveTo>
                  <a:lnTo>
                    <a:pt x="0" y="837"/>
                  </a:lnTo>
                  <a:lnTo>
                    <a:pt x="0" y="0"/>
                  </a:lnTo>
                  <a:lnTo>
                    <a:pt x="37" y="0"/>
                  </a:lnTo>
                  <a:lnTo>
                    <a:pt x="37" y="837"/>
                  </a:lnTo>
                  <a:lnTo>
                    <a:pt x="37" y="837"/>
                  </a:lnTo>
                  <a:close/>
                </a:path>
              </a:pathLst>
            </a:cu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6" name="Freeform 36">
              <a:extLst>
                <a:ext uri="{FF2B5EF4-FFF2-40B4-BE49-F238E27FC236}">
                  <a16:creationId xmlns:a16="http://schemas.microsoft.com/office/drawing/2014/main" id="{C6845D64-F112-46E0-BD8B-C9D1856E7A53}"/>
                </a:ext>
              </a:extLst>
            </p:cNvPr>
            <p:cNvSpPr>
              <a:spLocks/>
            </p:cNvSpPr>
            <p:nvPr/>
          </p:nvSpPr>
          <p:spPr bwMode="auto">
            <a:xfrm>
              <a:off x="4718883" y="2674371"/>
              <a:ext cx="69850" cy="2686050"/>
            </a:xfrm>
            <a:custGeom>
              <a:avLst/>
              <a:gdLst>
                <a:gd name="T0" fmla="*/ 44 w 44"/>
                <a:gd name="T1" fmla="*/ 1692 h 1692"/>
                <a:gd name="T2" fmla="*/ 0 w 44"/>
                <a:gd name="T3" fmla="*/ 1692 h 1692"/>
                <a:gd name="T4" fmla="*/ 0 w 44"/>
                <a:gd name="T5" fmla="*/ 0 h 1692"/>
                <a:gd name="T6" fmla="*/ 44 w 44"/>
                <a:gd name="T7" fmla="*/ 0 h 1692"/>
                <a:gd name="T8" fmla="*/ 44 w 44"/>
                <a:gd name="T9" fmla="*/ 1692 h 1692"/>
                <a:gd name="T10" fmla="*/ 44 w 44"/>
                <a:gd name="T11" fmla="*/ 1692 h 1692"/>
              </a:gdLst>
              <a:ahLst/>
              <a:cxnLst>
                <a:cxn ang="0">
                  <a:pos x="T0" y="T1"/>
                </a:cxn>
                <a:cxn ang="0">
                  <a:pos x="T2" y="T3"/>
                </a:cxn>
                <a:cxn ang="0">
                  <a:pos x="T4" y="T5"/>
                </a:cxn>
                <a:cxn ang="0">
                  <a:pos x="T6" y="T7"/>
                </a:cxn>
                <a:cxn ang="0">
                  <a:pos x="T8" y="T9"/>
                </a:cxn>
                <a:cxn ang="0">
                  <a:pos x="T10" y="T11"/>
                </a:cxn>
              </a:cxnLst>
              <a:rect l="0" t="0" r="r" b="b"/>
              <a:pathLst>
                <a:path w="44" h="1692">
                  <a:moveTo>
                    <a:pt x="44" y="1692"/>
                  </a:moveTo>
                  <a:lnTo>
                    <a:pt x="0" y="1692"/>
                  </a:lnTo>
                  <a:lnTo>
                    <a:pt x="0" y="0"/>
                  </a:lnTo>
                  <a:lnTo>
                    <a:pt x="44" y="0"/>
                  </a:lnTo>
                  <a:lnTo>
                    <a:pt x="44" y="1692"/>
                  </a:lnTo>
                  <a:lnTo>
                    <a:pt x="44" y="1692"/>
                  </a:lnTo>
                  <a:close/>
                </a:path>
              </a:pathLst>
            </a:cu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7" name="Freeform 37">
              <a:extLst>
                <a:ext uri="{FF2B5EF4-FFF2-40B4-BE49-F238E27FC236}">
                  <a16:creationId xmlns:a16="http://schemas.microsoft.com/office/drawing/2014/main" id="{F154A48E-EE5F-4101-A4EE-D678EC339147}"/>
                </a:ext>
              </a:extLst>
            </p:cNvPr>
            <p:cNvSpPr>
              <a:spLocks/>
            </p:cNvSpPr>
            <p:nvPr/>
          </p:nvSpPr>
          <p:spPr bwMode="auto">
            <a:xfrm>
              <a:off x="2877939" y="3706431"/>
              <a:ext cx="58738" cy="1682750"/>
            </a:xfrm>
            <a:custGeom>
              <a:avLst/>
              <a:gdLst>
                <a:gd name="T0" fmla="*/ 37 w 37"/>
                <a:gd name="T1" fmla="*/ 1060 h 1060"/>
                <a:gd name="T2" fmla="*/ 0 w 37"/>
                <a:gd name="T3" fmla="*/ 1060 h 1060"/>
                <a:gd name="T4" fmla="*/ 0 w 37"/>
                <a:gd name="T5" fmla="*/ 0 h 1060"/>
                <a:gd name="T6" fmla="*/ 37 w 37"/>
                <a:gd name="T7" fmla="*/ 0 h 1060"/>
                <a:gd name="T8" fmla="*/ 37 w 37"/>
                <a:gd name="T9" fmla="*/ 1060 h 1060"/>
                <a:gd name="T10" fmla="*/ 37 w 37"/>
                <a:gd name="T11" fmla="*/ 1060 h 1060"/>
              </a:gdLst>
              <a:ahLst/>
              <a:cxnLst>
                <a:cxn ang="0">
                  <a:pos x="T0" y="T1"/>
                </a:cxn>
                <a:cxn ang="0">
                  <a:pos x="T2" y="T3"/>
                </a:cxn>
                <a:cxn ang="0">
                  <a:pos x="T4" y="T5"/>
                </a:cxn>
                <a:cxn ang="0">
                  <a:pos x="T6" y="T7"/>
                </a:cxn>
                <a:cxn ang="0">
                  <a:pos x="T8" y="T9"/>
                </a:cxn>
                <a:cxn ang="0">
                  <a:pos x="T10" y="T11"/>
                </a:cxn>
              </a:cxnLst>
              <a:rect l="0" t="0" r="r" b="b"/>
              <a:pathLst>
                <a:path w="37" h="1060">
                  <a:moveTo>
                    <a:pt x="37" y="1060"/>
                  </a:moveTo>
                  <a:lnTo>
                    <a:pt x="0" y="1060"/>
                  </a:lnTo>
                  <a:lnTo>
                    <a:pt x="0" y="0"/>
                  </a:lnTo>
                  <a:lnTo>
                    <a:pt x="37" y="0"/>
                  </a:lnTo>
                  <a:lnTo>
                    <a:pt x="37" y="1060"/>
                  </a:lnTo>
                  <a:lnTo>
                    <a:pt x="37" y="1060"/>
                  </a:lnTo>
                  <a:close/>
                </a:path>
              </a:pathLst>
            </a:cu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8" name="Freeform 38">
              <a:extLst>
                <a:ext uri="{FF2B5EF4-FFF2-40B4-BE49-F238E27FC236}">
                  <a16:creationId xmlns:a16="http://schemas.microsoft.com/office/drawing/2014/main" id="{901CB57B-9334-4F76-826A-71A3AA180D22}"/>
                </a:ext>
              </a:extLst>
            </p:cNvPr>
            <p:cNvSpPr>
              <a:spLocks/>
            </p:cNvSpPr>
            <p:nvPr/>
          </p:nvSpPr>
          <p:spPr bwMode="auto">
            <a:xfrm>
              <a:off x="1033463" y="2340202"/>
              <a:ext cx="58738" cy="3040063"/>
            </a:xfrm>
            <a:custGeom>
              <a:avLst/>
              <a:gdLst>
                <a:gd name="T0" fmla="*/ 37 w 37"/>
                <a:gd name="T1" fmla="*/ 1915 h 1915"/>
                <a:gd name="T2" fmla="*/ 0 w 37"/>
                <a:gd name="T3" fmla="*/ 1915 h 1915"/>
                <a:gd name="T4" fmla="*/ 0 w 37"/>
                <a:gd name="T5" fmla="*/ 0 h 1915"/>
                <a:gd name="T6" fmla="*/ 37 w 37"/>
                <a:gd name="T7" fmla="*/ 0 h 1915"/>
                <a:gd name="T8" fmla="*/ 37 w 37"/>
                <a:gd name="T9" fmla="*/ 1915 h 1915"/>
                <a:gd name="T10" fmla="*/ 37 w 37"/>
                <a:gd name="T11" fmla="*/ 1915 h 1915"/>
              </a:gdLst>
              <a:ahLst/>
              <a:cxnLst>
                <a:cxn ang="0">
                  <a:pos x="T0" y="T1"/>
                </a:cxn>
                <a:cxn ang="0">
                  <a:pos x="T2" y="T3"/>
                </a:cxn>
                <a:cxn ang="0">
                  <a:pos x="T4" y="T5"/>
                </a:cxn>
                <a:cxn ang="0">
                  <a:pos x="T6" y="T7"/>
                </a:cxn>
                <a:cxn ang="0">
                  <a:pos x="T8" y="T9"/>
                </a:cxn>
                <a:cxn ang="0">
                  <a:pos x="T10" y="T11"/>
                </a:cxn>
              </a:cxnLst>
              <a:rect l="0" t="0" r="r" b="b"/>
              <a:pathLst>
                <a:path w="37" h="1915">
                  <a:moveTo>
                    <a:pt x="37" y="1915"/>
                  </a:moveTo>
                  <a:lnTo>
                    <a:pt x="0" y="1915"/>
                  </a:lnTo>
                  <a:lnTo>
                    <a:pt x="0" y="0"/>
                  </a:lnTo>
                  <a:lnTo>
                    <a:pt x="37" y="0"/>
                  </a:lnTo>
                  <a:lnTo>
                    <a:pt x="37" y="1915"/>
                  </a:lnTo>
                  <a:lnTo>
                    <a:pt x="37" y="1915"/>
                  </a:lnTo>
                  <a:close/>
                </a:path>
              </a:pathLst>
            </a:cu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89" name="文本框 88">
              <a:extLst>
                <a:ext uri="{FF2B5EF4-FFF2-40B4-BE49-F238E27FC236}">
                  <a16:creationId xmlns:a16="http://schemas.microsoft.com/office/drawing/2014/main" id="{59F78A32-BC5A-480D-95A9-24683C1D7030}"/>
                </a:ext>
              </a:extLst>
            </p:cNvPr>
            <p:cNvSpPr txBox="1"/>
            <p:nvPr/>
          </p:nvSpPr>
          <p:spPr>
            <a:xfrm>
              <a:off x="689458" y="5687379"/>
              <a:ext cx="689612" cy="400110"/>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1946</a:t>
              </a:r>
              <a:endParaRPr lang="zh-CN" altLang="en-US" sz="2000" dirty="0">
                <a:solidFill>
                  <a:schemeClr val="tx1">
                    <a:lumMod val="65000"/>
                    <a:lumOff val="35000"/>
                  </a:schemeClr>
                </a:solidFill>
                <a:latin typeface="Impact" panose="020B0806030902050204" pitchFamily="34" charset="0"/>
              </a:endParaRPr>
            </a:p>
          </p:txBody>
        </p:sp>
        <p:sp>
          <p:nvSpPr>
            <p:cNvPr id="90" name="文本框 89">
              <a:extLst>
                <a:ext uri="{FF2B5EF4-FFF2-40B4-BE49-F238E27FC236}">
                  <a16:creationId xmlns:a16="http://schemas.microsoft.com/office/drawing/2014/main" id="{BF157A64-4EFC-4575-A6F5-616AE0788077}"/>
                </a:ext>
              </a:extLst>
            </p:cNvPr>
            <p:cNvSpPr txBox="1"/>
            <p:nvPr/>
          </p:nvSpPr>
          <p:spPr>
            <a:xfrm>
              <a:off x="2292396" y="5687379"/>
              <a:ext cx="1229824" cy="707886"/>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20</a:t>
              </a:r>
              <a:r>
                <a:rPr lang="zh-CN" altLang="en-US" sz="2000" dirty="0">
                  <a:solidFill>
                    <a:schemeClr val="tx1">
                      <a:lumMod val="65000"/>
                      <a:lumOff val="35000"/>
                    </a:schemeClr>
                  </a:solidFill>
                  <a:latin typeface="Impact" panose="020B0806030902050204" pitchFamily="34" charset="0"/>
                </a:rPr>
                <a:t>世纪</a:t>
              </a:r>
              <a:endParaRPr lang="en-US" altLang="zh-CN" sz="2000" dirty="0">
                <a:solidFill>
                  <a:schemeClr val="tx1">
                    <a:lumMod val="65000"/>
                    <a:lumOff val="35000"/>
                  </a:schemeClr>
                </a:solidFill>
                <a:latin typeface="Impact" panose="020B0806030902050204" pitchFamily="34" charset="0"/>
              </a:endParaRPr>
            </a:p>
            <a:p>
              <a:r>
                <a:rPr lang="en-US" altLang="zh-CN" sz="2000" dirty="0">
                  <a:solidFill>
                    <a:schemeClr val="tx1">
                      <a:lumMod val="65000"/>
                      <a:lumOff val="35000"/>
                    </a:schemeClr>
                  </a:solidFill>
                  <a:latin typeface="Impact" panose="020B0806030902050204" pitchFamily="34" charset="0"/>
                </a:rPr>
                <a:t>50</a:t>
              </a:r>
              <a:r>
                <a:rPr lang="zh-CN" altLang="en-US" sz="2000" dirty="0">
                  <a:solidFill>
                    <a:schemeClr val="tx1">
                      <a:lumMod val="65000"/>
                      <a:lumOff val="35000"/>
                    </a:schemeClr>
                  </a:solidFill>
                  <a:latin typeface="Impact" panose="020B0806030902050204" pitchFamily="34" charset="0"/>
                </a:rPr>
                <a:t>年代末</a:t>
              </a:r>
            </a:p>
          </p:txBody>
        </p:sp>
        <p:sp>
          <p:nvSpPr>
            <p:cNvPr id="91" name="文本框 90">
              <a:extLst>
                <a:ext uri="{FF2B5EF4-FFF2-40B4-BE49-F238E27FC236}">
                  <a16:creationId xmlns:a16="http://schemas.microsoft.com/office/drawing/2014/main" id="{B88E6C71-CD7B-4C6D-BC8B-D6F3E7EF67D2}"/>
                </a:ext>
              </a:extLst>
            </p:cNvPr>
            <p:cNvSpPr txBox="1"/>
            <p:nvPr/>
          </p:nvSpPr>
          <p:spPr>
            <a:xfrm>
              <a:off x="4138094" y="5697858"/>
              <a:ext cx="1231427" cy="707886"/>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20</a:t>
              </a:r>
              <a:r>
                <a:rPr lang="zh-CN" altLang="en-US" sz="2000" dirty="0">
                  <a:solidFill>
                    <a:schemeClr val="tx1">
                      <a:lumMod val="65000"/>
                      <a:lumOff val="35000"/>
                    </a:schemeClr>
                  </a:solidFill>
                  <a:latin typeface="Impact" panose="020B0806030902050204" pitchFamily="34" charset="0"/>
                </a:rPr>
                <a:t>世纪</a:t>
              </a:r>
              <a:endParaRPr lang="en-US" altLang="zh-CN" sz="2000" dirty="0">
                <a:solidFill>
                  <a:schemeClr val="tx1">
                    <a:lumMod val="65000"/>
                    <a:lumOff val="35000"/>
                  </a:schemeClr>
                </a:solidFill>
                <a:latin typeface="Impact" panose="020B0806030902050204" pitchFamily="34" charset="0"/>
              </a:endParaRPr>
            </a:p>
            <a:p>
              <a:r>
                <a:rPr lang="en-US" altLang="zh-CN" sz="2000" dirty="0">
                  <a:solidFill>
                    <a:schemeClr val="tx1">
                      <a:lumMod val="65000"/>
                      <a:lumOff val="35000"/>
                    </a:schemeClr>
                  </a:solidFill>
                  <a:latin typeface="Impact" panose="020B0806030902050204" pitchFamily="34" charset="0"/>
                </a:rPr>
                <a:t>60</a:t>
              </a:r>
              <a:r>
                <a:rPr lang="zh-CN" altLang="en-US" sz="2000" dirty="0">
                  <a:solidFill>
                    <a:schemeClr val="tx1">
                      <a:lumMod val="65000"/>
                      <a:lumOff val="35000"/>
                    </a:schemeClr>
                  </a:solidFill>
                  <a:latin typeface="Impact" panose="020B0806030902050204" pitchFamily="34" charset="0"/>
                </a:rPr>
                <a:t>年代中</a:t>
              </a:r>
            </a:p>
          </p:txBody>
        </p:sp>
        <p:sp>
          <p:nvSpPr>
            <p:cNvPr id="92" name="文本框 91">
              <a:extLst>
                <a:ext uri="{FF2B5EF4-FFF2-40B4-BE49-F238E27FC236}">
                  <a16:creationId xmlns:a16="http://schemas.microsoft.com/office/drawing/2014/main" id="{F3CB86C2-D003-47A6-9D22-B7DDCF63CDBA}"/>
                </a:ext>
              </a:extLst>
            </p:cNvPr>
            <p:cNvSpPr txBox="1"/>
            <p:nvPr/>
          </p:nvSpPr>
          <p:spPr>
            <a:xfrm>
              <a:off x="5994856" y="5687379"/>
              <a:ext cx="1192955" cy="707886"/>
            </a:xfrm>
            <a:prstGeom prst="rect">
              <a:avLst/>
            </a:prstGeom>
            <a:noFill/>
          </p:spPr>
          <p:txBody>
            <a:bodyPr wrap="none" rtlCol="0">
              <a:spAutoFit/>
            </a:bodyPr>
            <a:lstStyle/>
            <a:p>
              <a:r>
                <a:rPr lang="en-US" altLang="zh-CN" sz="2000" dirty="0">
                  <a:solidFill>
                    <a:schemeClr val="tx1">
                      <a:lumMod val="65000"/>
                      <a:lumOff val="35000"/>
                    </a:schemeClr>
                  </a:solidFill>
                  <a:latin typeface="Impact" panose="020B0806030902050204" pitchFamily="34" charset="0"/>
                </a:rPr>
                <a:t>20</a:t>
              </a:r>
              <a:r>
                <a:rPr lang="zh-CN" altLang="en-US" sz="2000" dirty="0">
                  <a:solidFill>
                    <a:schemeClr val="tx1">
                      <a:lumMod val="65000"/>
                      <a:lumOff val="35000"/>
                    </a:schemeClr>
                  </a:solidFill>
                  <a:latin typeface="Impact" panose="020B0806030902050204" pitchFamily="34" charset="0"/>
                </a:rPr>
                <a:t>世纪</a:t>
              </a:r>
              <a:endParaRPr lang="en-US" altLang="zh-CN" sz="2000" dirty="0">
                <a:solidFill>
                  <a:schemeClr val="tx1">
                    <a:lumMod val="65000"/>
                    <a:lumOff val="35000"/>
                  </a:schemeClr>
                </a:solidFill>
                <a:latin typeface="Impact" panose="020B0806030902050204" pitchFamily="34" charset="0"/>
              </a:endParaRPr>
            </a:p>
            <a:p>
              <a:r>
                <a:rPr lang="en-US" altLang="zh-CN" sz="2000" dirty="0">
                  <a:solidFill>
                    <a:schemeClr val="tx1">
                      <a:lumMod val="65000"/>
                      <a:lumOff val="35000"/>
                    </a:schemeClr>
                  </a:solidFill>
                  <a:latin typeface="Impact" panose="020B0806030902050204" pitchFamily="34" charset="0"/>
                </a:rPr>
                <a:t>70</a:t>
              </a:r>
              <a:r>
                <a:rPr lang="zh-CN" altLang="en-US" sz="2000" dirty="0">
                  <a:solidFill>
                    <a:schemeClr val="tx1">
                      <a:lumMod val="65000"/>
                      <a:lumOff val="35000"/>
                    </a:schemeClr>
                  </a:solidFill>
                  <a:latin typeface="Impact" panose="020B0806030902050204" pitchFamily="34" charset="0"/>
                </a:rPr>
                <a:t>年代中</a:t>
              </a:r>
            </a:p>
          </p:txBody>
        </p:sp>
        <p:sp>
          <p:nvSpPr>
            <p:cNvPr id="93" name="文本框 92">
              <a:extLst>
                <a:ext uri="{FF2B5EF4-FFF2-40B4-BE49-F238E27FC236}">
                  <a16:creationId xmlns:a16="http://schemas.microsoft.com/office/drawing/2014/main" id="{8D667992-5CEC-4179-8E90-7BB063ED5169}"/>
                </a:ext>
              </a:extLst>
            </p:cNvPr>
            <p:cNvSpPr txBox="1"/>
            <p:nvPr/>
          </p:nvSpPr>
          <p:spPr>
            <a:xfrm>
              <a:off x="8099067" y="5772833"/>
              <a:ext cx="1031051" cy="400110"/>
            </a:xfrm>
            <a:prstGeom prst="rect">
              <a:avLst/>
            </a:prstGeom>
            <a:noFill/>
          </p:spPr>
          <p:txBody>
            <a:bodyPr wrap="none" rtlCol="0">
              <a:spAutoFit/>
            </a:bodyPr>
            <a:lstStyle/>
            <a:p>
              <a:r>
                <a:rPr lang="zh-CN" altLang="en-US" sz="2000" dirty="0">
                  <a:solidFill>
                    <a:schemeClr val="tx1">
                      <a:lumMod val="65000"/>
                      <a:lumOff val="35000"/>
                    </a:schemeClr>
                  </a:solidFill>
                  <a:latin typeface="Impact" panose="020B0806030902050204" pitchFamily="34" charset="0"/>
                </a:rPr>
                <a:t>后来</a:t>
              </a:r>
              <a:r>
                <a:rPr lang="en-US" altLang="zh-CN" sz="2000" dirty="0">
                  <a:solidFill>
                    <a:schemeClr val="tx1">
                      <a:lumMod val="65000"/>
                      <a:lumOff val="35000"/>
                    </a:schemeClr>
                  </a:solidFill>
                  <a:latin typeface="Impact" panose="020B0806030902050204" pitchFamily="34" charset="0"/>
                </a:rPr>
                <a:t>... …</a:t>
              </a:r>
              <a:endParaRPr lang="zh-CN" altLang="en-US" sz="2000" dirty="0">
                <a:solidFill>
                  <a:schemeClr val="tx1">
                    <a:lumMod val="65000"/>
                    <a:lumOff val="35000"/>
                  </a:schemeClr>
                </a:solidFill>
                <a:latin typeface="Impact" panose="020B0806030902050204" pitchFamily="34" charset="0"/>
              </a:endParaRPr>
            </a:p>
          </p:txBody>
        </p:sp>
        <p:sp>
          <p:nvSpPr>
            <p:cNvPr id="94" name="文本框 93">
              <a:extLst>
                <a:ext uri="{FF2B5EF4-FFF2-40B4-BE49-F238E27FC236}">
                  <a16:creationId xmlns:a16="http://schemas.microsoft.com/office/drawing/2014/main" id="{138E29B5-A1E6-48E9-8F3D-8930265817B0}"/>
                </a:ext>
              </a:extLst>
            </p:cNvPr>
            <p:cNvSpPr txBox="1"/>
            <p:nvPr/>
          </p:nvSpPr>
          <p:spPr>
            <a:xfrm>
              <a:off x="965200" y="2340564"/>
              <a:ext cx="2366962" cy="646331"/>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第一代，电子管时代</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无操作系统</a:t>
              </a:r>
            </a:p>
          </p:txBody>
        </p:sp>
        <p:sp>
          <p:nvSpPr>
            <p:cNvPr id="95" name="文本框 94">
              <a:extLst>
                <a:ext uri="{FF2B5EF4-FFF2-40B4-BE49-F238E27FC236}">
                  <a16:creationId xmlns:a16="http://schemas.microsoft.com/office/drawing/2014/main" id="{5E2F4528-8360-4B60-907B-E0AAA0F82E59}"/>
                </a:ext>
              </a:extLst>
            </p:cNvPr>
            <p:cNvSpPr txBox="1"/>
            <p:nvPr/>
          </p:nvSpPr>
          <p:spPr>
            <a:xfrm>
              <a:off x="4661694" y="2309702"/>
              <a:ext cx="2577306" cy="646331"/>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第三代，集成电路时代</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多道程序设计</a:t>
              </a:r>
            </a:p>
          </p:txBody>
        </p:sp>
        <p:sp>
          <p:nvSpPr>
            <p:cNvPr id="96" name="文本框 95">
              <a:extLst>
                <a:ext uri="{FF2B5EF4-FFF2-40B4-BE49-F238E27FC236}">
                  <a16:creationId xmlns:a16="http://schemas.microsoft.com/office/drawing/2014/main" id="{8B6A2C96-702D-493D-B8EF-9DB00E675F79}"/>
                </a:ext>
              </a:extLst>
            </p:cNvPr>
            <p:cNvSpPr txBox="1"/>
            <p:nvPr/>
          </p:nvSpPr>
          <p:spPr>
            <a:xfrm>
              <a:off x="8353879" y="2348671"/>
              <a:ext cx="3390445" cy="646331"/>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分时系统逐渐演化，出现了微机操作系统</a:t>
              </a:r>
            </a:p>
          </p:txBody>
        </p:sp>
        <p:sp>
          <p:nvSpPr>
            <p:cNvPr id="97" name="文本框 96">
              <a:extLst>
                <a:ext uri="{FF2B5EF4-FFF2-40B4-BE49-F238E27FC236}">
                  <a16:creationId xmlns:a16="http://schemas.microsoft.com/office/drawing/2014/main" id="{2AE981AF-6F6B-4EFC-BE07-5EA9EA45AB6B}"/>
                </a:ext>
              </a:extLst>
            </p:cNvPr>
            <p:cNvSpPr txBox="1"/>
            <p:nvPr/>
          </p:nvSpPr>
          <p:spPr>
            <a:xfrm>
              <a:off x="1719957" y="3503092"/>
              <a:ext cx="2366962" cy="923330"/>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第二代：晶体管时代</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人</a:t>
              </a:r>
              <a:r>
                <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a:t>
              </a:r>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机效率矛盾凸显</a:t>
              </a:r>
              <a:endParaRPr lang="en-US" altLang="zh-CN"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endParaRPr>
            </a:p>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出现单道批处理系统</a:t>
              </a:r>
            </a:p>
          </p:txBody>
        </p:sp>
        <p:sp>
          <p:nvSpPr>
            <p:cNvPr id="98" name="文本框 97">
              <a:extLst>
                <a:ext uri="{FF2B5EF4-FFF2-40B4-BE49-F238E27FC236}">
                  <a16:creationId xmlns:a16="http://schemas.microsoft.com/office/drawing/2014/main" id="{AA7A7F04-E8B3-458E-BC4E-04652D6EB7AB}"/>
                </a:ext>
              </a:extLst>
            </p:cNvPr>
            <p:cNvSpPr txBox="1"/>
            <p:nvPr/>
          </p:nvSpPr>
          <p:spPr>
            <a:xfrm>
              <a:off x="5458199" y="3750948"/>
              <a:ext cx="2366962" cy="646331"/>
            </a:xfrm>
            <a:prstGeom prst="rect">
              <a:avLst/>
            </a:prstGeom>
            <a:noFill/>
          </p:spPr>
          <p:txBody>
            <a:bodyPr wrap="square" rtlCol="0">
              <a:spAutoFit/>
            </a:bodyPr>
            <a:lstStyle/>
            <a:p>
              <a:r>
                <a:rPr lang="zh-CN" altLang="en-US" b="1" dirty="0">
                  <a:solidFill>
                    <a:schemeClr val="bg1"/>
                  </a:solidFill>
                  <a:latin typeface="Arial Nova" panose="020B0604020202020204" pitchFamily="34" charset="0"/>
                  <a:ea typeface="Arial Unicode MS" panose="020B0604020202020204" pitchFamily="34" charset="-122"/>
                  <a:cs typeface="Arial Unicode MS" panose="020B0604020202020204" pitchFamily="34" charset="-122"/>
                </a:rPr>
                <a:t>第四代，大规模、超大规模，分时系统</a:t>
              </a:r>
            </a:p>
          </p:txBody>
        </p:sp>
      </p:grpSp>
    </p:spTree>
    <p:extLst>
      <p:ext uri="{BB962C8B-B14F-4D97-AF65-F5344CB8AC3E}">
        <p14:creationId xmlns:p14="http://schemas.microsoft.com/office/powerpoint/2010/main" val="156164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3|3.8|19.7|106"/>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3.xml><?xml version="1.0" encoding="utf-8"?>
<p:tagLst xmlns:a="http://schemas.openxmlformats.org/drawingml/2006/main" xmlns:r="http://schemas.openxmlformats.org/officeDocument/2006/relationships" xmlns:p="http://schemas.openxmlformats.org/presentationml/2006/main">
  <p:tag name="TIMING" val="|58.4"/>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5">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cap="flat" cmpd="sng" algn="ctr">
          <a:solidFill>
            <a:schemeClr val="accent1"/>
          </a:solidFill>
          <a:prstDash val="solid"/>
          <a:round/>
          <a:headEnd type="none" w="med" len="med"/>
          <a:tailEnd type="none" w="med" len="med"/>
        </a:ln>
      </a:spPr>
      <a:bodyPr rtlCol="0" anchor="ctr"/>
      <a:lstStyle>
        <a:defPPr algn="ctr">
          <a:defRPr sz="1600" dirty="0" smtClean="0"/>
        </a:defPPr>
      </a:lstStyle>
      <a:style>
        <a:lnRef idx="0">
          <a:scrgbClr r="0" g="0" b="0"/>
        </a:lnRef>
        <a:fillRef idx="0">
          <a:scrgbClr r="0" g="0" b="0"/>
        </a:fillRef>
        <a:effectRef idx="0">
          <a:scrgbClr r="0" g="0" b="0"/>
        </a:effectRef>
        <a:fontRef idx="minor">
          <a:schemeClr val="accent1"/>
        </a:fontRef>
      </a:style>
    </a:spDef>
    <a:lnDef>
      <a:spPr>
        <a:ln>
          <a:tailEnd type="triangle"/>
        </a:ln>
      </a:spPr>
      <a:bodyPr/>
      <a:lstStyle/>
      <a:style>
        <a:lnRef idx="3">
          <a:schemeClr val="dk1"/>
        </a:lnRef>
        <a:fillRef idx="0">
          <a:schemeClr val="dk1"/>
        </a:fillRef>
        <a:effectRef idx="2">
          <a:schemeClr val="dk1"/>
        </a:effectRef>
        <a:fontRef idx="minor">
          <a:schemeClr val="tx1"/>
        </a:fontRef>
      </a:style>
    </a:lnDef>
    <a:txDef>
      <a:spPr>
        <a:noFill/>
      </a:spPr>
      <a:bodyPr wrap="square" rtlCol="0">
        <a:spAutoFit/>
      </a:bodyPr>
      <a:lstStyle>
        <a:defPPr algn="l">
          <a:lnSpc>
            <a:spcPct val="150000"/>
          </a:lnSpc>
          <a:defRPr sz="20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18693</TotalTime>
  <Words>5086</Words>
  <Application>Microsoft Office PowerPoint</Application>
  <PresentationFormat>宽屏</PresentationFormat>
  <Paragraphs>1039</Paragraphs>
  <Slides>64</Slides>
  <Notes>54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64</vt:i4>
      </vt:variant>
    </vt:vector>
  </HeadingPairs>
  <TitlesOfParts>
    <vt:vector size="74" baseType="lpstr">
      <vt:lpstr>Wingdings</vt:lpstr>
      <vt:lpstr>Arial</vt:lpstr>
      <vt:lpstr>等线</vt:lpstr>
      <vt:lpstr>Segoe UI Light</vt:lpstr>
      <vt:lpstr>微软雅黑</vt:lpstr>
      <vt:lpstr>Century Gothic</vt:lpstr>
      <vt:lpstr>Arial Nova</vt:lpstr>
      <vt:lpstr>Impact</vt:lpstr>
      <vt:lpstr>华文楷体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张 志超</cp:lastModifiedBy>
  <cp:revision>271</cp:revision>
  <dcterms:created xsi:type="dcterms:W3CDTF">2015-08-18T02:51:41Z</dcterms:created>
  <dcterms:modified xsi:type="dcterms:W3CDTF">2021-10-11T09:36:14Z</dcterms:modified>
  <cp:category/>
</cp:coreProperties>
</file>